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5.emf" ContentType="application/x-msmetafile"/>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notesSlides/notesSlide6.xml" ContentType="application/vnd.openxmlformats-officedocument.presentationml.notesSlide+xml"/>
  <Override PartName="/ppt/media/image115.emf" ContentType="application/x-msmetafile"/>
  <Override PartName="/ppt/media/image116.emf" ContentType="application/x-msmetafile"/>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32"/>
  </p:notesMasterIdLst>
  <p:handoutMasterIdLst>
    <p:handoutMasterId r:id="rId33"/>
  </p:handoutMasterIdLst>
  <p:sldIdLst>
    <p:sldId id="8045" r:id="rId5"/>
    <p:sldId id="260" r:id="rId6"/>
    <p:sldId id="294" r:id="rId7"/>
    <p:sldId id="264" r:id="rId8"/>
    <p:sldId id="261" r:id="rId9"/>
    <p:sldId id="263" r:id="rId10"/>
    <p:sldId id="269" r:id="rId11"/>
    <p:sldId id="272" r:id="rId12"/>
    <p:sldId id="279" r:id="rId13"/>
    <p:sldId id="280" r:id="rId14"/>
    <p:sldId id="281" r:id="rId15"/>
    <p:sldId id="283" r:id="rId16"/>
    <p:sldId id="284" r:id="rId17"/>
    <p:sldId id="286" r:id="rId18"/>
    <p:sldId id="287" r:id="rId19"/>
    <p:sldId id="288" r:id="rId20"/>
    <p:sldId id="289" r:id="rId21"/>
    <p:sldId id="290" r:id="rId22"/>
    <p:sldId id="291" r:id="rId23"/>
    <p:sldId id="292" r:id="rId24"/>
    <p:sldId id="258" r:id="rId25"/>
    <p:sldId id="295" r:id="rId26"/>
    <p:sldId id="8046" r:id="rId27"/>
    <p:sldId id="8048" r:id="rId28"/>
    <p:sldId id="8047" r:id="rId29"/>
    <p:sldId id="8049" r:id="rId30"/>
    <p:sldId id="805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71"/>
    <a:srgbClr val="0060AC"/>
    <a:srgbClr val="257FC3"/>
    <a:srgbClr val="E4E4E3"/>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0EB5A4-70AB-4284-AEAD-69B574F8429E}" v="1610" dt="2024-01-24T18:33:47.800"/>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477" autoAdjust="0"/>
  </p:normalViewPr>
  <p:slideViewPr>
    <p:cSldViewPr snapToGrid="0" snapToObjects="1">
      <p:cViewPr varScale="1">
        <p:scale>
          <a:sx n="104" d="100"/>
          <a:sy n="104" d="100"/>
        </p:scale>
        <p:origin x="816" y="114"/>
      </p:cViewPr>
      <p:guideLst/>
    </p:cSldViewPr>
  </p:slideViewPr>
  <p:outlineViewPr>
    <p:cViewPr>
      <p:scale>
        <a:sx n="100" d="100"/>
        <a:sy n="100" d="100"/>
      </p:scale>
      <p:origin x="0" y="0"/>
    </p:cViewPr>
  </p:outlineViewPr>
  <p:notesTextViewPr>
    <p:cViewPr>
      <p:scale>
        <a:sx n="3" d="2"/>
        <a:sy n="3" d="2"/>
      </p:scale>
      <p:origin x="0" y="0"/>
    </p:cViewPr>
  </p:notesTextViewPr>
  <p:sorterViewPr>
    <p:cViewPr>
      <p:scale>
        <a:sx n="72" d="100"/>
        <a:sy n="72" d="100"/>
      </p:scale>
      <p:origin x="0" y="0"/>
    </p:cViewPr>
  </p:sorterViewPr>
  <p:notesViewPr>
    <p:cSldViewPr snapToGrid="0" snapToObjects="1">
      <p:cViewPr varScale="1">
        <p:scale>
          <a:sx n="105" d="100"/>
          <a:sy n="105" d="100"/>
        </p:scale>
        <p:origin x="325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ley, Abel (GE Appliances, Haier)" userId="dbdc6c77-f438-4270-8366-09481b3ac2fb" providerId="ADAL" clId="{770EB5A4-70AB-4284-AEAD-69B574F8429E}"/>
    <pc:docChg chg="undo redo custSel addSld delSld modSld sldOrd">
      <pc:chgData name="Keeley, Abel (GE Appliances, Haier)" userId="dbdc6c77-f438-4270-8366-09481b3ac2fb" providerId="ADAL" clId="{770EB5A4-70AB-4284-AEAD-69B574F8429E}" dt="2024-01-24T18:33:51.697" v="10989" actId="1076"/>
      <pc:docMkLst>
        <pc:docMk/>
      </pc:docMkLst>
      <pc:sldChg chg="modSp add del mod">
        <pc:chgData name="Keeley, Abel (GE Appliances, Haier)" userId="dbdc6c77-f438-4270-8366-09481b3ac2fb" providerId="ADAL" clId="{770EB5A4-70AB-4284-AEAD-69B574F8429E}" dt="2024-01-18T23:42:39.704" v="7848" actId="20577"/>
        <pc:sldMkLst>
          <pc:docMk/>
          <pc:sldMk cId="3052726385" sldId="258"/>
        </pc:sldMkLst>
        <pc:spChg chg="mod">
          <ac:chgData name="Keeley, Abel (GE Appliances, Haier)" userId="dbdc6c77-f438-4270-8366-09481b3ac2fb" providerId="ADAL" clId="{770EB5A4-70AB-4284-AEAD-69B574F8429E}" dt="2024-01-18T23:42:39.704" v="7848" actId="20577"/>
          <ac:spMkLst>
            <pc:docMk/>
            <pc:sldMk cId="3052726385" sldId="258"/>
            <ac:spMk id="2" creationId="{30877610-66F0-B36D-D9DB-0F07ADE3275A}"/>
          </ac:spMkLst>
        </pc:spChg>
      </pc:sldChg>
      <pc:sldChg chg="modSp del mod">
        <pc:chgData name="Keeley, Abel (GE Appliances, Haier)" userId="dbdc6c77-f438-4270-8366-09481b3ac2fb" providerId="ADAL" clId="{770EB5A4-70AB-4284-AEAD-69B574F8429E}" dt="2024-01-18T13:18:51.527" v="7811" actId="47"/>
        <pc:sldMkLst>
          <pc:docMk/>
          <pc:sldMk cId="2377872912" sldId="259"/>
        </pc:sldMkLst>
        <pc:spChg chg="mod">
          <ac:chgData name="Keeley, Abel (GE Appliances, Haier)" userId="dbdc6c77-f438-4270-8366-09481b3ac2fb" providerId="ADAL" clId="{770EB5A4-70AB-4284-AEAD-69B574F8429E}" dt="2024-01-16T20:44:06.548" v="5901" actId="21"/>
          <ac:spMkLst>
            <pc:docMk/>
            <pc:sldMk cId="2377872912" sldId="259"/>
            <ac:spMk id="2" creationId="{6FA48307-B454-65A7-F8F8-1EF23845B3A0}"/>
          </ac:spMkLst>
        </pc:spChg>
        <pc:spChg chg="mod">
          <ac:chgData name="Keeley, Abel (GE Appliances, Haier)" userId="dbdc6c77-f438-4270-8366-09481b3ac2fb" providerId="ADAL" clId="{770EB5A4-70AB-4284-AEAD-69B574F8429E}" dt="2024-01-16T20:44:15.320" v="5906" actId="20577"/>
          <ac:spMkLst>
            <pc:docMk/>
            <pc:sldMk cId="2377872912" sldId="259"/>
            <ac:spMk id="3" creationId="{D023E61B-12B7-D22A-F518-AE9F30BC4956}"/>
          </ac:spMkLst>
        </pc:spChg>
        <pc:spChg chg="mod">
          <ac:chgData name="Keeley, Abel (GE Appliances, Haier)" userId="dbdc6c77-f438-4270-8366-09481b3ac2fb" providerId="ADAL" clId="{770EB5A4-70AB-4284-AEAD-69B574F8429E}" dt="2024-01-16T20:44:26.219" v="5919" actId="20577"/>
          <ac:spMkLst>
            <pc:docMk/>
            <pc:sldMk cId="2377872912" sldId="259"/>
            <ac:spMk id="4" creationId="{786394B2-68F8-445B-37DE-EFF736C22C43}"/>
          </ac:spMkLst>
        </pc:spChg>
      </pc:sldChg>
      <pc:sldChg chg="addSp delSp modSp mod modAnim">
        <pc:chgData name="Keeley, Abel (GE Appliances, Haier)" userId="dbdc6c77-f438-4270-8366-09481b3ac2fb" providerId="ADAL" clId="{770EB5A4-70AB-4284-AEAD-69B574F8429E}" dt="2024-01-17T20:37:23.331" v="6276" actId="20577"/>
        <pc:sldMkLst>
          <pc:docMk/>
          <pc:sldMk cId="445104499" sldId="260"/>
        </pc:sldMkLst>
        <pc:spChg chg="add mod">
          <ac:chgData name="Keeley, Abel (GE Appliances, Haier)" userId="dbdc6c77-f438-4270-8366-09481b3ac2fb" providerId="ADAL" clId="{770EB5A4-70AB-4284-AEAD-69B574F8429E}" dt="2024-01-17T13:36:31.664" v="6033" actId="1076"/>
          <ac:spMkLst>
            <pc:docMk/>
            <pc:sldMk cId="445104499" sldId="260"/>
            <ac:spMk id="2" creationId="{FFE07A01-7390-C144-E292-EB2DB961FD37}"/>
          </ac:spMkLst>
        </pc:spChg>
        <pc:spChg chg="add mod">
          <ac:chgData name="Keeley, Abel (GE Appliances, Haier)" userId="dbdc6c77-f438-4270-8366-09481b3ac2fb" providerId="ADAL" clId="{770EB5A4-70AB-4284-AEAD-69B574F8429E}" dt="2024-01-17T13:36:31.664" v="6033" actId="1076"/>
          <ac:spMkLst>
            <pc:docMk/>
            <pc:sldMk cId="445104499" sldId="260"/>
            <ac:spMk id="3" creationId="{8E9A284F-CB05-5886-5580-79910A854380}"/>
          </ac:spMkLst>
        </pc:spChg>
        <pc:spChg chg="add mod">
          <ac:chgData name="Keeley, Abel (GE Appliances, Haier)" userId="dbdc6c77-f438-4270-8366-09481b3ac2fb" providerId="ADAL" clId="{770EB5A4-70AB-4284-AEAD-69B574F8429E}" dt="2024-01-17T13:36:31.664" v="6033" actId="1076"/>
          <ac:spMkLst>
            <pc:docMk/>
            <pc:sldMk cId="445104499" sldId="260"/>
            <ac:spMk id="4" creationId="{D60DB7BD-F245-354D-C334-D8C694C4170F}"/>
          </ac:spMkLst>
        </pc:spChg>
        <pc:spChg chg="mod">
          <ac:chgData name="Keeley, Abel (GE Appliances, Haier)" userId="dbdc6c77-f438-4270-8366-09481b3ac2fb" providerId="ADAL" clId="{770EB5A4-70AB-4284-AEAD-69B574F8429E}" dt="2024-01-17T20:37:23.331" v="6276" actId="20577"/>
          <ac:spMkLst>
            <pc:docMk/>
            <pc:sldMk cId="445104499" sldId="260"/>
            <ac:spMk id="6" creationId="{A8E62D8C-521C-F333-0BCB-6FAD9E98C1F9}"/>
          </ac:spMkLst>
        </pc:spChg>
        <pc:spChg chg="del mod">
          <ac:chgData name="Keeley, Abel (GE Appliances, Haier)" userId="dbdc6c77-f438-4270-8366-09481b3ac2fb" providerId="ADAL" clId="{770EB5A4-70AB-4284-AEAD-69B574F8429E}" dt="2024-01-17T13:28:14.813" v="5921" actId="478"/>
          <ac:spMkLst>
            <pc:docMk/>
            <pc:sldMk cId="445104499" sldId="260"/>
            <ac:spMk id="7" creationId="{3E48C4B5-26C0-7956-D6DF-75D9D69419A7}"/>
          </ac:spMkLst>
        </pc:spChg>
        <pc:spChg chg="del">
          <ac:chgData name="Keeley, Abel (GE Appliances, Haier)" userId="dbdc6c77-f438-4270-8366-09481b3ac2fb" providerId="ADAL" clId="{770EB5A4-70AB-4284-AEAD-69B574F8429E}" dt="2024-01-17T13:28:16.569" v="5922" actId="478"/>
          <ac:spMkLst>
            <pc:docMk/>
            <pc:sldMk cId="445104499" sldId="260"/>
            <ac:spMk id="9" creationId="{7A96EA8D-24F5-5AF1-5D9D-8032E82A521F}"/>
          </ac:spMkLst>
        </pc:spChg>
        <pc:spChg chg="del">
          <ac:chgData name="Keeley, Abel (GE Appliances, Haier)" userId="dbdc6c77-f438-4270-8366-09481b3ac2fb" providerId="ADAL" clId="{770EB5A4-70AB-4284-AEAD-69B574F8429E}" dt="2024-01-17T13:28:16.569" v="5922" actId="478"/>
          <ac:spMkLst>
            <pc:docMk/>
            <pc:sldMk cId="445104499" sldId="260"/>
            <ac:spMk id="11" creationId="{ED63D547-5DB4-7EA0-FD60-330B631C7916}"/>
          </ac:spMkLst>
        </pc:spChg>
        <pc:spChg chg="add mod">
          <ac:chgData name="Keeley, Abel (GE Appliances, Haier)" userId="dbdc6c77-f438-4270-8366-09481b3ac2fb" providerId="ADAL" clId="{770EB5A4-70AB-4284-AEAD-69B574F8429E}" dt="2024-01-17T13:39:55.235" v="6214" actId="14100"/>
          <ac:spMkLst>
            <pc:docMk/>
            <pc:sldMk cId="445104499" sldId="260"/>
            <ac:spMk id="14" creationId="{16B29233-4224-7624-D5EE-E0B630AA3680}"/>
          </ac:spMkLst>
        </pc:spChg>
        <pc:spChg chg="add mod">
          <ac:chgData name="Keeley, Abel (GE Appliances, Haier)" userId="dbdc6c77-f438-4270-8366-09481b3ac2fb" providerId="ADAL" clId="{770EB5A4-70AB-4284-AEAD-69B574F8429E}" dt="2024-01-17T13:41:19.522" v="6243" actId="20577"/>
          <ac:spMkLst>
            <pc:docMk/>
            <pc:sldMk cId="445104499" sldId="260"/>
            <ac:spMk id="15" creationId="{C2FA575D-B18E-A88C-A70B-89D18168FEA3}"/>
          </ac:spMkLst>
        </pc:spChg>
        <pc:spChg chg="add mod">
          <ac:chgData name="Keeley, Abel (GE Appliances, Haier)" userId="dbdc6c77-f438-4270-8366-09481b3ac2fb" providerId="ADAL" clId="{770EB5A4-70AB-4284-AEAD-69B574F8429E}" dt="2024-01-17T13:41:26.357" v="6245" actId="20577"/>
          <ac:spMkLst>
            <pc:docMk/>
            <pc:sldMk cId="445104499" sldId="260"/>
            <ac:spMk id="16" creationId="{05252703-C5A6-14D7-51BF-3629D82B4B7B}"/>
          </ac:spMkLst>
        </pc:spChg>
        <pc:spChg chg="add mod">
          <ac:chgData name="Keeley, Abel (GE Appliances, Haier)" userId="dbdc6c77-f438-4270-8366-09481b3ac2fb" providerId="ADAL" clId="{770EB5A4-70AB-4284-AEAD-69B574F8429E}" dt="2024-01-17T13:36:54.558" v="6036" actId="1076"/>
          <ac:spMkLst>
            <pc:docMk/>
            <pc:sldMk cId="445104499" sldId="260"/>
            <ac:spMk id="20" creationId="{C09AD59E-09DC-2CB1-B094-EEA55CCFB904}"/>
          </ac:spMkLst>
        </pc:spChg>
        <pc:spChg chg="add mod">
          <ac:chgData name="Keeley, Abel (GE Appliances, Haier)" userId="dbdc6c77-f438-4270-8366-09481b3ac2fb" providerId="ADAL" clId="{770EB5A4-70AB-4284-AEAD-69B574F8429E}" dt="2024-01-17T13:39:25.574" v="6206" actId="1076"/>
          <ac:spMkLst>
            <pc:docMk/>
            <pc:sldMk cId="445104499" sldId="260"/>
            <ac:spMk id="22" creationId="{065B0A49-4724-58D0-828D-884E6EA8CC9B}"/>
          </ac:spMkLst>
        </pc:spChg>
        <pc:picChg chg="add mod">
          <ac:chgData name="Keeley, Abel (GE Appliances, Haier)" userId="dbdc6c77-f438-4270-8366-09481b3ac2fb" providerId="ADAL" clId="{770EB5A4-70AB-4284-AEAD-69B574F8429E}" dt="2024-01-17T13:36:50.662" v="6035" actId="1076"/>
          <ac:picMkLst>
            <pc:docMk/>
            <pc:sldMk cId="445104499" sldId="260"/>
            <ac:picMk id="19" creationId="{F8377762-E246-5ADF-51AF-DA1CAC9D0830}"/>
          </ac:picMkLst>
        </pc:picChg>
        <pc:picChg chg="add mod">
          <ac:chgData name="Keeley, Abel (GE Appliances, Haier)" userId="dbdc6c77-f438-4270-8366-09481b3ac2fb" providerId="ADAL" clId="{770EB5A4-70AB-4284-AEAD-69B574F8429E}" dt="2024-01-17T13:39:01.832" v="6204"/>
          <ac:picMkLst>
            <pc:docMk/>
            <pc:sldMk cId="445104499" sldId="260"/>
            <ac:picMk id="21" creationId="{01703478-D6E0-45D9-4BAA-FAAAA5E87BC3}"/>
          </ac:picMkLst>
        </pc:picChg>
        <pc:picChg chg="del">
          <ac:chgData name="Keeley, Abel (GE Appliances, Haier)" userId="dbdc6c77-f438-4270-8366-09481b3ac2fb" providerId="ADAL" clId="{770EB5A4-70AB-4284-AEAD-69B574F8429E}" dt="2024-01-17T13:28:17.901" v="5923" actId="478"/>
          <ac:picMkLst>
            <pc:docMk/>
            <pc:sldMk cId="445104499" sldId="260"/>
            <ac:picMk id="1026" creationId="{D98561C1-63BF-B511-806A-CB51D0C441C2}"/>
          </ac:picMkLst>
        </pc:picChg>
        <pc:picChg chg="del">
          <ac:chgData name="Keeley, Abel (GE Appliances, Haier)" userId="dbdc6c77-f438-4270-8366-09481b3ac2fb" providerId="ADAL" clId="{770EB5A4-70AB-4284-AEAD-69B574F8429E}" dt="2024-01-17T13:28:16.569" v="5922" actId="478"/>
          <ac:picMkLst>
            <pc:docMk/>
            <pc:sldMk cId="445104499" sldId="260"/>
            <ac:picMk id="1028" creationId="{CA658360-4390-9368-2515-E706AC7D7B57}"/>
          </ac:picMkLst>
        </pc:picChg>
        <pc:cxnChg chg="add mod">
          <ac:chgData name="Keeley, Abel (GE Appliances, Haier)" userId="dbdc6c77-f438-4270-8366-09481b3ac2fb" providerId="ADAL" clId="{770EB5A4-70AB-4284-AEAD-69B574F8429E}" dt="2024-01-17T13:36:31.664" v="6033" actId="1076"/>
          <ac:cxnSpMkLst>
            <pc:docMk/>
            <pc:sldMk cId="445104499" sldId="260"/>
            <ac:cxnSpMk id="8" creationId="{7A0BAB0E-8CD7-034A-52B1-1ABDE3B29FF4}"/>
          </ac:cxnSpMkLst>
        </pc:cxnChg>
        <pc:cxnChg chg="add mod">
          <ac:chgData name="Keeley, Abel (GE Appliances, Haier)" userId="dbdc6c77-f438-4270-8366-09481b3ac2fb" providerId="ADAL" clId="{770EB5A4-70AB-4284-AEAD-69B574F8429E}" dt="2024-01-17T13:36:31.664" v="6033" actId="1076"/>
          <ac:cxnSpMkLst>
            <pc:docMk/>
            <pc:sldMk cId="445104499" sldId="260"/>
            <ac:cxnSpMk id="10" creationId="{6D285C57-4E4D-8481-D227-69E13B88FC6F}"/>
          </ac:cxnSpMkLst>
        </pc:cxnChg>
      </pc:sldChg>
      <pc:sldChg chg="addSp delSp modSp mod">
        <pc:chgData name="Keeley, Abel (GE Appliances, Haier)" userId="dbdc6c77-f438-4270-8366-09481b3ac2fb" providerId="ADAL" clId="{770EB5A4-70AB-4284-AEAD-69B574F8429E}" dt="2024-01-19T00:34:46.357" v="7919" actId="14100"/>
        <pc:sldMkLst>
          <pc:docMk/>
          <pc:sldMk cId="1608178906" sldId="261"/>
        </pc:sldMkLst>
        <pc:picChg chg="add del mod">
          <ac:chgData name="Keeley, Abel (GE Appliances, Haier)" userId="dbdc6c77-f438-4270-8366-09481b3ac2fb" providerId="ADAL" clId="{770EB5A4-70AB-4284-AEAD-69B574F8429E}" dt="2024-01-19T00:34:17.195" v="7913" actId="478"/>
          <ac:picMkLst>
            <pc:docMk/>
            <pc:sldMk cId="1608178906" sldId="261"/>
            <ac:picMk id="3" creationId="{7DECF0A6-3EAD-15C8-9DDF-93F78DCF1FED}"/>
          </ac:picMkLst>
        </pc:picChg>
        <pc:picChg chg="add mod">
          <ac:chgData name="Keeley, Abel (GE Appliances, Haier)" userId="dbdc6c77-f438-4270-8366-09481b3ac2fb" providerId="ADAL" clId="{770EB5A4-70AB-4284-AEAD-69B574F8429E}" dt="2024-01-19T00:34:46.357" v="7919" actId="14100"/>
          <ac:picMkLst>
            <pc:docMk/>
            <pc:sldMk cId="1608178906" sldId="261"/>
            <ac:picMk id="4" creationId="{14BAB87C-76CE-9B40-6E9C-AA6ABF8FC229}"/>
          </ac:picMkLst>
        </pc:picChg>
        <pc:picChg chg="del">
          <ac:chgData name="Keeley, Abel (GE Appliances, Haier)" userId="dbdc6c77-f438-4270-8366-09481b3ac2fb" providerId="ADAL" clId="{770EB5A4-70AB-4284-AEAD-69B574F8429E}" dt="2024-01-19T00:33:36.119" v="7907" actId="478"/>
          <ac:picMkLst>
            <pc:docMk/>
            <pc:sldMk cId="1608178906" sldId="261"/>
            <ac:picMk id="13" creationId="{9B198F5A-B200-86EC-5A24-0A104F9B2C11}"/>
          </ac:picMkLst>
        </pc:picChg>
        <pc:inkChg chg="add del">
          <ac:chgData name="Keeley, Abel (GE Appliances, Haier)" userId="dbdc6c77-f438-4270-8366-09481b3ac2fb" providerId="ADAL" clId="{770EB5A4-70AB-4284-AEAD-69B574F8429E}" dt="2024-01-19T00:33:17.036" v="7906" actId="9405"/>
          <ac:inkMkLst>
            <pc:docMk/>
            <pc:sldMk cId="1608178906" sldId="261"/>
            <ac:inkMk id="2" creationId="{AA1EAD75-8B64-EBF6-C1AA-34672170FA55}"/>
          </ac:inkMkLst>
        </pc:inkChg>
      </pc:sldChg>
      <pc:sldChg chg="modSp del mod">
        <pc:chgData name="Keeley, Abel (GE Appliances, Haier)" userId="dbdc6c77-f438-4270-8366-09481b3ac2fb" providerId="ADAL" clId="{770EB5A4-70AB-4284-AEAD-69B574F8429E}" dt="2024-01-17T20:45:02.440" v="6835" actId="47"/>
        <pc:sldMkLst>
          <pc:docMk/>
          <pc:sldMk cId="472922869" sldId="262"/>
        </pc:sldMkLst>
        <pc:spChg chg="mod">
          <ac:chgData name="Keeley, Abel (GE Appliances, Haier)" userId="dbdc6c77-f438-4270-8366-09481b3ac2fb" providerId="ADAL" clId="{770EB5A4-70AB-4284-AEAD-69B574F8429E}" dt="2024-01-12T13:35:59.230" v="1" actId="14100"/>
          <ac:spMkLst>
            <pc:docMk/>
            <pc:sldMk cId="472922869" sldId="262"/>
            <ac:spMk id="7" creationId="{3E48C4B5-26C0-7956-D6DF-75D9D69419A7}"/>
          </ac:spMkLst>
        </pc:spChg>
      </pc:sldChg>
      <pc:sldChg chg="modSp mod modAnim">
        <pc:chgData name="Keeley, Abel (GE Appliances, Haier)" userId="dbdc6c77-f438-4270-8366-09481b3ac2fb" providerId="ADAL" clId="{770EB5A4-70AB-4284-AEAD-69B574F8429E}" dt="2024-01-17T21:31:08.510" v="7791"/>
        <pc:sldMkLst>
          <pc:docMk/>
          <pc:sldMk cId="4188949366" sldId="263"/>
        </pc:sldMkLst>
        <pc:spChg chg="mod">
          <ac:chgData name="Keeley, Abel (GE Appliances, Haier)" userId="dbdc6c77-f438-4270-8366-09481b3ac2fb" providerId="ADAL" clId="{770EB5A4-70AB-4284-AEAD-69B574F8429E}" dt="2024-01-17T21:16:12.522" v="7473" actId="20577"/>
          <ac:spMkLst>
            <pc:docMk/>
            <pc:sldMk cId="4188949366" sldId="263"/>
            <ac:spMk id="6" creationId="{A8E62D8C-521C-F333-0BCB-6FAD9E98C1F9}"/>
          </ac:spMkLst>
        </pc:spChg>
        <pc:spChg chg="mod">
          <ac:chgData name="Keeley, Abel (GE Appliances, Haier)" userId="dbdc6c77-f438-4270-8366-09481b3ac2fb" providerId="ADAL" clId="{770EB5A4-70AB-4284-AEAD-69B574F8429E}" dt="2024-01-17T21:17:52.364" v="7694" actId="20577"/>
          <ac:spMkLst>
            <pc:docMk/>
            <pc:sldMk cId="4188949366" sldId="263"/>
            <ac:spMk id="7" creationId="{3E48C4B5-26C0-7956-D6DF-75D9D69419A7}"/>
          </ac:spMkLst>
        </pc:spChg>
      </pc:sldChg>
      <pc:sldChg chg="addSp delSp modSp mod ord delAnim modAnim">
        <pc:chgData name="Keeley, Abel (GE Appliances, Haier)" userId="dbdc6c77-f438-4270-8366-09481b3ac2fb" providerId="ADAL" clId="{770EB5A4-70AB-4284-AEAD-69B574F8429E}" dt="2024-01-17T21:03:24.107" v="7442"/>
        <pc:sldMkLst>
          <pc:docMk/>
          <pc:sldMk cId="3370621075" sldId="264"/>
        </pc:sldMkLst>
        <pc:spChg chg="mod modVis">
          <ac:chgData name="Keeley, Abel (GE Appliances, Haier)" userId="dbdc6c77-f438-4270-8366-09481b3ac2fb" providerId="ADAL" clId="{770EB5A4-70AB-4284-AEAD-69B574F8429E}" dt="2024-01-17T21:01:00.298" v="7427" actId="33935"/>
          <ac:spMkLst>
            <pc:docMk/>
            <pc:sldMk cId="3370621075" sldId="264"/>
            <ac:spMk id="2" creationId="{DE3C8519-550A-BC98-5878-99100E41F7CE}"/>
          </ac:spMkLst>
        </pc:spChg>
        <pc:spChg chg="add del mod">
          <ac:chgData name="Keeley, Abel (GE Appliances, Haier)" userId="dbdc6c77-f438-4270-8366-09481b3ac2fb" providerId="ADAL" clId="{770EB5A4-70AB-4284-AEAD-69B574F8429E}" dt="2024-01-17T20:47:36.032" v="7020" actId="478"/>
          <ac:spMkLst>
            <pc:docMk/>
            <pc:sldMk cId="3370621075" sldId="264"/>
            <ac:spMk id="3" creationId="{78AC9F0F-1DEE-6D85-A941-26CEC7829364}"/>
          </ac:spMkLst>
        </pc:spChg>
        <pc:spChg chg="add mod modVis">
          <ac:chgData name="Keeley, Abel (GE Appliances, Haier)" userId="dbdc6c77-f438-4270-8366-09481b3ac2fb" providerId="ADAL" clId="{770EB5A4-70AB-4284-AEAD-69B574F8429E}" dt="2024-01-17T21:01:00.298" v="7427" actId="33935"/>
          <ac:spMkLst>
            <pc:docMk/>
            <pc:sldMk cId="3370621075" sldId="264"/>
            <ac:spMk id="8" creationId="{1F6AF7AE-8750-2C6E-DA55-FE87CBC41B6C}"/>
          </ac:spMkLst>
        </pc:spChg>
        <pc:spChg chg="add mod modVis">
          <ac:chgData name="Keeley, Abel (GE Appliances, Haier)" userId="dbdc6c77-f438-4270-8366-09481b3ac2fb" providerId="ADAL" clId="{770EB5A4-70AB-4284-AEAD-69B574F8429E}" dt="2024-01-17T21:01:00.298" v="7427" actId="33935"/>
          <ac:spMkLst>
            <pc:docMk/>
            <pc:sldMk cId="3370621075" sldId="264"/>
            <ac:spMk id="12" creationId="{2D25D4C9-C4BD-A4EC-6B96-512778DD7B68}"/>
          </ac:spMkLst>
        </pc:spChg>
        <pc:spChg chg="del mod modVis">
          <ac:chgData name="Keeley, Abel (GE Appliances, Haier)" userId="dbdc6c77-f438-4270-8366-09481b3ac2fb" providerId="ADAL" clId="{770EB5A4-70AB-4284-AEAD-69B574F8429E}" dt="2024-01-17T20:49:15.796" v="7028" actId="478"/>
          <ac:spMkLst>
            <pc:docMk/>
            <pc:sldMk cId="3370621075" sldId="264"/>
            <ac:spMk id="13" creationId="{2D3B88E5-0060-FF61-BA31-8104A2631BE5}"/>
          </ac:spMkLst>
        </pc:spChg>
        <pc:spChg chg="add mod modVis">
          <ac:chgData name="Keeley, Abel (GE Appliances, Haier)" userId="dbdc6c77-f438-4270-8366-09481b3ac2fb" providerId="ADAL" clId="{770EB5A4-70AB-4284-AEAD-69B574F8429E}" dt="2024-01-17T21:01:00.298" v="7427" actId="33935"/>
          <ac:spMkLst>
            <pc:docMk/>
            <pc:sldMk cId="3370621075" sldId="264"/>
            <ac:spMk id="15" creationId="{6D13E914-0F85-0233-E604-FD66D9C26138}"/>
          </ac:spMkLst>
        </pc:spChg>
        <pc:spChg chg="del mod modVis">
          <ac:chgData name="Keeley, Abel (GE Appliances, Haier)" userId="dbdc6c77-f438-4270-8366-09481b3ac2fb" providerId="ADAL" clId="{770EB5A4-70AB-4284-AEAD-69B574F8429E}" dt="2024-01-17T20:49:15.796" v="7028" actId="478"/>
          <ac:spMkLst>
            <pc:docMk/>
            <pc:sldMk cId="3370621075" sldId="264"/>
            <ac:spMk id="16" creationId="{3BE0A589-34B4-6482-CEC6-B5B0F31DCD7E}"/>
          </ac:spMkLst>
        </pc:spChg>
        <pc:spChg chg="add mod">
          <ac:chgData name="Keeley, Abel (GE Appliances, Haier)" userId="dbdc6c77-f438-4270-8366-09481b3ac2fb" providerId="ADAL" clId="{770EB5A4-70AB-4284-AEAD-69B574F8429E}" dt="2024-01-17T20:52:17.133" v="7251"/>
          <ac:spMkLst>
            <pc:docMk/>
            <pc:sldMk cId="3370621075" sldId="264"/>
            <ac:spMk id="19" creationId="{ECE1A708-F115-5FFD-626D-E3F14B1DA90D}"/>
          </ac:spMkLst>
        </pc:spChg>
        <pc:spChg chg="del mod modVis">
          <ac:chgData name="Keeley, Abel (GE Appliances, Haier)" userId="dbdc6c77-f438-4270-8366-09481b3ac2fb" providerId="ADAL" clId="{770EB5A4-70AB-4284-AEAD-69B574F8429E}" dt="2024-01-17T20:49:15.796" v="7028" actId="478"/>
          <ac:spMkLst>
            <pc:docMk/>
            <pc:sldMk cId="3370621075" sldId="264"/>
            <ac:spMk id="20" creationId="{6A46A389-CA85-E46B-4887-14AA5ECFD284}"/>
          </ac:spMkLst>
        </pc:spChg>
        <pc:spChg chg="add del mod ord modVis">
          <ac:chgData name="Keeley, Abel (GE Appliances, Haier)" userId="dbdc6c77-f438-4270-8366-09481b3ac2fb" providerId="ADAL" clId="{770EB5A4-70AB-4284-AEAD-69B574F8429E}" dt="2024-01-17T20:49:15.796" v="7028" actId="478"/>
          <ac:spMkLst>
            <pc:docMk/>
            <pc:sldMk cId="3370621075" sldId="264"/>
            <ac:spMk id="21" creationId="{C7EB4112-690A-CBF0-9592-E8ECE38E55F9}"/>
          </ac:spMkLst>
        </pc:spChg>
        <pc:spChg chg="add mod">
          <ac:chgData name="Keeley, Abel (GE Appliances, Haier)" userId="dbdc6c77-f438-4270-8366-09481b3ac2fb" providerId="ADAL" clId="{770EB5A4-70AB-4284-AEAD-69B574F8429E}" dt="2024-01-17T20:52:17.133" v="7251"/>
          <ac:spMkLst>
            <pc:docMk/>
            <pc:sldMk cId="3370621075" sldId="264"/>
            <ac:spMk id="24" creationId="{CBCA0A07-AE67-C1A1-891C-A9038533BA83}"/>
          </ac:spMkLst>
        </pc:spChg>
        <pc:spChg chg="add mod modVis">
          <ac:chgData name="Keeley, Abel (GE Appliances, Haier)" userId="dbdc6c77-f438-4270-8366-09481b3ac2fb" providerId="ADAL" clId="{770EB5A4-70AB-4284-AEAD-69B574F8429E}" dt="2024-01-17T21:01:00.298" v="7427" actId="33935"/>
          <ac:spMkLst>
            <pc:docMk/>
            <pc:sldMk cId="3370621075" sldId="264"/>
            <ac:spMk id="26" creationId="{4464CB2D-ACE0-BE7A-F44B-2A6A28254AF2}"/>
          </ac:spMkLst>
        </pc:spChg>
        <pc:spChg chg="add mod ord modVis">
          <ac:chgData name="Keeley, Abel (GE Appliances, Haier)" userId="dbdc6c77-f438-4270-8366-09481b3ac2fb" providerId="ADAL" clId="{770EB5A4-70AB-4284-AEAD-69B574F8429E}" dt="2024-01-17T21:01:00.298" v="7427" actId="33935"/>
          <ac:spMkLst>
            <pc:docMk/>
            <pc:sldMk cId="3370621075" sldId="264"/>
            <ac:spMk id="29" creationId="{F294DB69-CB78-F696-3F6E-744D00B6D616}"/>
          </ac:spMkLst>
        </pc:spChg>
        <pc:picChg chg="del mod modVis">
          <ac:chgData name="Keeley, Abel (GE Appliances, Haier)" userId="dbdc6c77-f438-4270-8366-09481b3ac2fb" providerId="ADAL" clId="{770EB5A4-70AB-4284-AEAD-69B574F8429E}" dt="2024-01-17T20:49:15.796" v="7028" actId="478"/>
          <ac:picMkLst>
            <pc:docMk/>
            <pc:sldMk cId="3370621075" sldId="264"/>
            <ac:picMk id="4" creationId="{843E6CAA-DD78-C0CE-6A9A-E0D188D2CFB1}"/>
          </ac:picMkLst>
        </pc:picChg>
        <pc:picChg chg="add del mod modVis">
          <ac:chgData name="Keeley, Abel (GE Appliances, Haier)" userId="dbdc6c77-f438-4270-8366-09481b3ac2fb" providerId="ADAL" clId="{770EB5A4-70AB-4284-AEAD-69B574F8429E}" dt="2024-01-17T20:49:15.796" v="7028" actId="478"/>
          <ac:picMkLst>
            <pc:docMk/>
            <pc:sldMk cId="3370621075" sldId="264"/>
            <ac:picMk id="5" creationId="{58757031-B9CD-5DA1-60C9-16450FACEA95}"/>
          </ac:picMkLst>
        </pc:picChg>
        <pc:picChg chg="add mod modVis">
          <ac:chgData name="Keeley, Abel (GE Appliances, Haier)" userId="dbdc6c77-f438-4270-8366-09481b3ac2fb" providerId="ADAL" clId="{770EB5A4-70AB-4284-AEAD-69B574F8429E}" dt="2024-01-17T21:01:00.298" v="7427" actId="33935"/>
          <ac:picMkLst>
            <pc:docMk/>
            <pc:sldMk cId="3370621075" sldId="264"/>
            <ac:picMk id="6" creationId="{0A4C660F-3A77-B45E-5FB2-0EF73F99EE4C}"/>
          </ac:picMkLst>
        </pc:picChg>
        <pc:picChg chg="add del mod modVis">
          <ac:chgData name="Keeley, Abel (GE Appliances, Haier)" userId="dbdc6c77-f438-4270-8366-09481b3ac2fb" providerId="ADAL" clId="{770EB5A4-70AB-4284-AEAD-69B574F8429E}" dt="2024-01-17T20:49:15.796" v="7028" actId="478"/>
          <ac:picMkLst>
            <pc:docMk/>
            <pc:sldMk cId="3370621075" sldId="264"/>
            <ac:picMk id="7" creationId="{45EF4D3A-C757-9CD5-5216-561067EC1C8E}"/>
          </ac:picMkLst>
        </pc:picChg>
        <pc:picChg chg="add del mod ord modVis">
          <ac:chgData name="Keeley, Abel (GE Appliances, Haier)" userId="dbdc6c77-f438-4270-8366-09481b3ac2fb" providerId="ADAL" clId="{770EB5A4-70AB-4284-AEAD-69B574F8429E}" dt="2024-01-17T20:49:15.796" v="7028" actId="478"/>
          <ac:picMkLst>
            <pc:docMk/>
            <pc:sldMk cId="3370621075" sldId="264"/>
            <ac:picMk id="9" creationId="{CA125EBD-56F2-3E58-5990-6720C16D6129}"/>
          </ac:picMkLst>
        </pc:picChg>
        <pc:picChg chg="del mod modVis">
          <ac:chgData name="Keeley, Abel (GE Appliances, Haier)" userId="dbdc6c77-f438-4270-8366-09481b3ac2fb" providerId="ADAL" clId="{770EB5A4-70AB-4284-AEAD-69B574F8429E}" dt="2024-01-17T20:49:15.796" v="7028" actId="478"/>
          <ac:picMkLst>
            <pc:docMk/>
            <pc:sldMk cId="3370621075" sldId="264"/>
            <ac:picMk id="10" creationId="{CB830967-800B-12F7-D7C3-CAAA0C95C00D}"/>
          </ac:picMkLst>
        </pc:picChg>
        <pc:picChg chg="add mod ord modVis">
          <ac:chgData name="Keeley, Abel (GE Appliances, Haier)" userId="dbdc6c77-f438-4270-8366-09481b3ac2fb" providerId="ADAL" clId="{770EB5A4-70AB-4284-AEAD-69B574F8429E}" dt="2024-01-17T21:00:45.105" v="7424" actId="166"/>
          <ac:picMkLst>
            <pc:docMk/>
            <pc:sldMk cId="3370621075" sldId="264"/>
            <ac:picMk id="11" creationId="{33D756F9-165A-DEEB-301E-DD4F761C1F4A}"/>
          </ac:picMkLst>
        </pc:picChg>
        <pc:picChg chg="del mod modVis">
          <ac:chgData name="Keeley, Abel (GE Appliances, Haier)" userId="dbdc6c77-f438-4270-8366-09481b3ac2fb" providerId="ADAL" clId="{770EB5A4-70AB-4284-AEAD-69B574F8429E}" dt="2024-01-12T20:41:38.605" v="3062" actId="478"/>
          <ac:picMkLst>
            <pc:docMk/>
            <pc:sldMk cId="3370621075" sldId="264"/>
            <ac:picMk id="12" creationId="{98E63FB8-F420-0A6B-888F-0E72BD9BE7AD}"/>
          </ac:picMkLst>
        </pc:picChg>
        <pc:picChg chg="add del mod ord modVis">
          <ac:chgData name="Keeley, Abel (GE Appliances, Haier)" userId="dbdc6c77-f438-4270-8366-09481b3ac2fb" providerId="ADAL" clId="{770EB5A4-70AB-4284-AEAD-69B574F8429E}" dt="2024-01-17T20:49:15.796" v="7028" actId="478"/>
          <ac:picMkLst>
            <pc:docMk/>
            <pc:sldMk cId="3370621075" sldId="264"/>
            <ac:picMk id="14" creationId="{F302C234-866B-6C9E-31B1-7F449F0E609C}"/>
          </ac:picMkLst>
        </pc:picChg>
        <pc:picChg chg="add mod modVis">
          <ac:chgData name="Keeley, Abel (GE Appliances, Haier)" userId="dbdc6c77-f438-4270-8366-09481b3ac2fb" providerId="ADAL" clId="{770EB5A4-70AB-4284-AEAD-69B574F8429E}" dt="2024-01-17T21:01:00.298" v="7427" actId="33935"/>
          <ac:picMkLst>
            <pc:docMk/>
            <pc:sldMk cId="3370621075" sldId="264"/>
            <ac:picMk id="17" creationId="{34639C55-66F2-29C7-385D-4578DAE46CCC}"/>
          </ac:picMkLst>
        </pc:picChg>
        <pc:picChg chg="add mod">
          <ac:chgData name="Keeley, Abel (GE Appliances, Haier)" userId="dbdc6c77-f438-4270-8366-09481b3ac2fb" providerId="ADAL" clId="{770EB5A4-70AB-4284-AEAD-69B574F8429E}" dt="2024-01-17T20:52:17.133" v="7251"/>
          <ac:picMkLst>
            <pc:docMk/>
            <pc:sldMk cId="3370621075" sldId="264"/>
            <ac:picMk id="18" creationId="{93D6DCEF-6055-47EE-D776-19FED9775CCA}"/>
          </ac:picMkLst>
        </pc:picChg>
        <pc:picChg chg="add mod">
          <ac:chgData name="Keeley, Abel (GE Appliances, Haier)" userId="dbdc6c77-f438-4270-8366-09481b3ac2fb" providerId="ADAL" clId="{770EB5A4-70AB-4284-AEAD-69B574F8429E}" dt="2024-01-17T20:52:17.133" v="7251"/>
          <ac:picMkLst>
            <pc:docMk/>
            <pc:sldMk cId="3370621075" sldId="264"/>
            <ac:picMk id="22" creationId="{9F85DDAD-78E8-5D59-886F-AF0FA3053CE5}"/>
          </ac:picMkLst>
        </pc:picChg>
        <pc:picChg chg="add mod">
          <ac:chgData name="Keeley, Abel (GE Appliances, Haier)" userId="dbdc6c77-f438-4270-8366-09481b3ac2fb" providerId="ADAL" clId="{770EB5A4-70AB-4284-AEAD-69B574F8429E}" dt="2024-01-17T20:52:17.133" v="7251"/>
          <ac:picMkLst>
            <pc:docMk/>
            <pc:sldMk cId="3370621075" sldId="264"/>
            <ac:picMk id="23" creationId="{C7C6115A-8E10-BF2C-DAAD-3D924CFACCEC}"/>
          </ac:picMkLst>
        </pc:picChg>
        <pc:picChg chg="add mod ord modVis">
          <ac:chgData name="Keeley, Abel (GE Appliances, Haier)" userId="dbdc6c77-f438-4270-8366-09481b3ac2fb" providerId="ADAL" clId="{770EB5A4-70AB-4284-AEAD-69B574F8429E}" dt="2024-01-17T21:01:00.298" v="7427" actId="33935"/>
          <ac:picMkLst>
            <pc:docMk/>
            <pc:sldMk cId="3370621075" sldId="264"/>
            <ac:picMk id="25" creationId="{2812001F-0D82-B783-EA91-30A8FF671256}"/>
          </ac:picMkLst>
        </pc:picChg>
        <pc:picChg chg="add mod ord modVis">
          <ac:chgData name="Keeley, Abel (GE Appliances, Haier)" userId="dbdc6c77-f438-4270-8366-09481b3ac2fb" providerId="ADAL" clId="{770EB5A4-70AB-4284-AEAD-69B574F8429E}" dt="2024-01-17T21:01:00.298" v="7427" actId="33935"/>
          <ac:picMkLst>
            <pc:docMk/>
            <pc:sldMk cId="3370621075" sldId="264"/>
            <ac:picMk id="27" creationId="{1BD089F9-65F6-A60C-E774-A65BCE51ABFE}"/>
          </ac:picMkLst>
        </pc:picChg>
        <pc:picChg chg="add mod modVis">
          <ac:chgData name="Keeley, Abel (GE Appliances, Haier)" userId="dbdc6c77-f438-4270-8366-09481b3ac2fb" providerId="ADAL" clId="{770EB5A4-70AB-4284-AEAD-69B574F8429E}" dt="2024-01-17T21:01:00.298" v="7427" actId="33935"/>
          <ac:picMkLst>
            <pc:docMk/>
            <pc:sldMk cId="3370621075" sldId="264"/>
            <ac:picMk id="28" creationId="{F4A0FC96-BD53-434A-53FA-91AAEC92EB3E}"/>
          </ac:picMkLst>
        </pc:picChg>
      </pc:sldChg>
      <pc:sldChg chg="addSp delSp modSp new del mod">
        <pc:chgData name="Keeley, Abel (GE Appliances, Haier)" userId="dbdc6c77-f438-4270-8366-09481b3ac2fb" providerId="ADAL" clId="{770EB5A4-70AB-4284-AEAD-69B574F8429E}" dt="2024-01-12T15:21:16.227" v="926" actId="47"/>
        <pc:sldMkLst>
          <pc:docMk/>
          <pc:sldMk cId="4178948493" sldId="265"/>
        </pc:sldMkLst>
        <pc:spChg chg="mod">
          <ac:chgData name="Keeley, Abel (GE Appliances, Haier)" userId="dbdc6c77-f438-4270-8366-09481b3ac2fb" providerId="ADAL" clId="{770EB5A4-70AB-4284-AEAD-69B574F8429E}" dt="2024-01-12T13:41:49.742" v="64" actId="14100"/>
          <ac:spMkLst>
            <pc:docMk/>
            <pc:sldMk cId="4178948493" sldId="265"/>
            <ac:spMk id="2" creationId="{6AE50C6A-F1A3-1F6F-1E9A-8EAE2D2F9383}"/>
          </ac:spMkLst>
        </pc:spChg>
        <pc:spChg chg="add mod">
          <ac:chgData name="Keeley, Abel (GE Appliances, Haier)" userId="dbdc6c77-f438-4270-8366-09481b3ac2fb" providerId="ADAL" clId="{770EB5A4-70AB-4284-AEAD-69B574F8429E}" dt="2024-01-12T13:46:07.526" v="113" actId="1035"/>
          <ac:spMkLst>
            <pc:docMk/>
            <pc:sldMk cId="4178948493" sldId="265"/>
            <ac:spMk id="5" creationId="{FAAF56DD-15BD-33E3-F316-F1CA8D5863A0}"/>
          </ac:spMkLst>
        </pc:spChg>
        <pc:spChg chg="add mod">
          <ac:chgData name="Keeley, Abel (GE Appliances, Haier)" userId="dbdc6c77-f438-4270-8366-09481b3ac2fb" providerId="ADAL" clId="{770EB5A4-70AB-4284-AEAD-69B574F8429E}" dt="2024-01-12T13:51:20.134" v="205"/>
          <ac:spMkLst>
            <pc:docMk/>
            <pc:sldMk cId="4178948493" sldId="265"/>
            <ac:spMk id="59" creationId="{05542F63-A9C4-C13E-5867-6486E91A1AAA}"/>
          </ac:spMkLst>
        </pc:spChg>
        <pc:spChg chg="add mod">
          <ac:chgData name="Keeley, Abel (GE Appliances, Haier)" userId="dbdc6c77-f438-4270-8366-09481b3ac2fb" providerId="ADAL" clId="{770EB5A4-70AB-4284-AEAD-69B574F8429E}" dt="2024-01-12T15:20:33.110" v="917" actId="20577"/>
          <ac:spMkLst>
            <pc:docMk/>
            <pc:sldMk cId="4178948493" sldId="265"/>
            <ac:spMk id="60" creationId="{865BF9EC-5ED2-9FAD-992C-A26F1E1FB356}"/>
          </ac:spMkLst>
        </pc:spChg>
        <pc:grpChg chg="mod">
          <ac:chgData name="Keeley, Abel (GE Appliances, Haier)" userId="dbdc6c77-f438-4270-8366-09481b3ac2fb" providerId="ADAL" clId="{770EB5A4-70AB-4284-AEAD-69B574F8429E}" dt="2024-01-12T13:46:44.475" v="118"/>
          <ac:grpSpMkLst>
            <pc:docMk/>
            <pc:sldMk cId="4178948493" sldId="265"/>
            <ac:grpSpMk id="9" creationId="{114F905D-18D7-850A-C4ED-7EC06E82A0EF}"/>
          </ac:grpSpMkLst>
        </pc:grpChg>
        <pc:grpChg chg="del mod">
          <ac:chgData name="Keeley, Abel (GE Appliances, Haier)" userId="dbdc6c77-f438-4270-8366-09481b3ac2fb" providerId="ADAL" clId="{770EB5A4-70AB-4284-AEAD-69B574F8429E}" dt="2024-01-12T13:46:56.655" v="124"/>
          <ac:grpSpMkLst>
            <pc:docMk/>
            <pc:sldMk cId="4178948493" sldId="265"/>
            <ac:grpSpMk id="13" creationId="{0F2E162C-C478-86C9-7925-23A8641031AA}"/>
          </ac:grpSpMkLst>
        </pc:grpChg>
        <pc:grpChg chg="mod">
          <ac:chgData name="Keeley, Abel (GE Appliances, Haier)" userId="dbdc6c77-f438-4270-8366-09481b3ac2fb" providerId="ADAL" clId="{770EB5A4-70AB-4284-AEAD-69B574F8429E}" dt="2024-01-12T13:46:56.655" v="124"/>
          <ac:grpSpMkLst>
            <pc:docMk/>
            <pc:sldMk cId="4178948493" sldId="265"/>
            <ac:grpSpMk id="15" creationId="{3CA41865-00C3-EEAD-FFE0-9276D327C0B0}"/>
          </ac:grpSpMkLst>
        </pc:grpChg>
        <pc:grpChg chg="add del mod">
          <ac:chgData name="Keeley, Abel (GE Appliances, Haier)" userId="dbdc6c77-f438-4270-8366-09481b3ac2fb" providerId="ADAL" clId="{770EB5A4-70AB-4284-AEAD-69B574F8429E}" dt="2024-01-12T13:47:33.104" v="141"/>
          <ac:grpSpMkLst>
            <pc:docMk/>
            <pc:sldMk cId="4178948493" sldId="265"/>
            <ac:grpSpMk id="24" creationId="{1AE1A13B-1DFD-F2F2-D5FE-27656D8DDB40}"/>
          </ac:grpSpMkLst>
        </pc:grpChg>
        <pc:grpChg chg="mod">
          <ac:chgData name="Keeley, Abel (GE Appliances, Haier)" userId="dbdc6c77-f438-4270-8366-09481b3ac2fb" providerId="ADAL" clId="{770EB5A4-70AB-4284-AEAD-69B574F8429E}" dt="2024-01-12T13:47:32.750" v="139"/>
          <ac:grpSpMkLst>
            <pc:docMk/>
            <pc:sldMk cId="4178948493" sldId="265"/>
            <ac:grpSpMk id="26" creationId="{FD28B27B-7707-C989-0735-4A0CC121547E}"/>
          </ac:grpSpMkLst>
        </pc:grpChg>
        <pc:grpChg chg="mod">
          <ac:chgData name="Keeley, Abel (GE Appliances, Haier)" userId="dbdc6c77-f438-4270-8366-09481b3ac2fb" providerId="ADAL" clId="{770EB5A4-70AB-4284-AEAD-69B574F8429E}" dt="2024-01-12T13:47:39.598" v="144"/>
          <ac:grpSpMkLst>
            <pc:docMk/>
            <pc:sldMk cId="4178948493" sldId="265"/>
            <ac:grpSpMk id="29" creationId="{6DDCD208-ED46-C0F8-77E7-BD0B1BE03DC3}"/>
          </ac:grpSpMkLst>
        </pc:grpChg>
        <pc:grpChg chg="mod">
          <ac:chgData name="Keeley, Abel (GE Appliances, Haier)" userId="dbdc6c77-f438-4270-8366-09481b3ac2fb" providerId="ADAL" clId="{770EB5A4-70AB-4284-AEAD-69B574F8429E}" dt="2024-01-12T13:48:04.783" v="152"/>
          <ac:grpSpMkLst>
            <pc:docMk/>
            <pc:sldMk cId="4178948493" sldId="265"/>
            <ac:grpSpMk id="35" creationId="{F9A2AD4F-9CB6-2A61-CE74-20337D452B18}"/>
          </ac:grpSpMkLst>
        </pc:grpChg>
        <pc:grpChg chg="del mod">
          <ac:chgData name="Keeley, Abel (GE Appliances, Haier)" userId="dbdc6c77-f438-4270-8366-09481b3ac2fb" providerId="ADAL" clId="{770EB5A4-70AB-4284-AEAD-69B574F8429E}" dt="2024-01-12T13:48:12.945" v="157"/>
          <ac:grpSpMkLst>
            <pc:docMk/>
            <pc:sldMk cId="4178948493" sldId="265"/>
            <ac:grpSpMk id="38" creationId="{B4A06FF7-C5BB-0B41-F5AA-26F8A1447298}"/>
          </ac:grpSpMkLst>
        </pc:grpChg>
        <pc:grpChg chg="del mod">
          <ac:chgData name="Keeley, Abel (GE Appliances, Haier)" userId="dbdc6c77-f438-4270-8366-09481b3ac2fb" providerId="ADAL" clId="{770EB5A4-70AB-4284-AEAD-69B574F8429E}" dt="2024-01-12T13:48:13.465" v="159"/>
          <ac:grpSpMkLst>
            <pc:docMk/>
            <pc:sldMk cId="4178948493" sldId="265"/>
            <ac:grpSpMk id="40" creationId="{DD9AF969-FE28-603E-D6B1-1CB85CDDD22F}"/>
          </ac:grpSpMkLst>
        </pc:grpChg>
        <pc:grpChg chg="del mod">
          <ac:chgData name="Keeley, Abel (GE Appliances, Haier)" userId="dbdc6c77-f438-4270-8366-09481b3ac2fb" providerId="ADAL" clId="{770EB5A4-70AB-4284-AEAD-69B574F8429E}" dt="2024-01-12T13:48:14.378" v="161"/>
          <ac:grpSpMkLst>
            <pc:docMk/>
            <pc:sldMk cId="4178948493" sldId="265"/>
            <ac:grpSpMk id="42" creationId="{8A30C48F-5FE7-AFC3-F3D2-97C858448F91}"/>
          </ac:grpSpMkLst>
        </pc:grpChg>
        <pc:grpChg chg="mod">
          <ac:chgData name="Keeley, Abel (GE Appliances, Haier)" userId="dbdc6c77-f438-4270-8366-09481b3ac2fb" providerId="ADAL" clId="{770EB5A4-70AB-4284-AEAD-69B574F8429E}" dt="2024-01-12T13:48:14.378" v="161"/>
          <ac:grpSpMkLst>
            <pc:docMk/>
            <pc:sldMk cId="4178948493" sldId="265"/>
            <ac:grpSpMk id="44" creationId="{F6DABA90-8EE4-DCE7-3120-F254214FD647}"/>
          </ac:grpSpMkLst>
        </pc:grpChg>
        <pc:grpChg chg="del mod">
          <ac:chgData name="Keeley, Abel (GE Appliances, Haier)" userId="dbdc6c77-f438-4270-8366-09481b3ac2fb" providerId="ADAL" clId="{770EB5A4-70AB-4284-AEAD-69B574F8429E}" dt="2024-01-12T13:48:27.295" v="167"/>
          <ac:grpSpMkLst>
            <pc:docMk/>
            <pc:sldMk cId="4178948493" sldId="265"/>
            <ac:grpSpMk id="48" creationId="{A785FDA2-1A78-2700-8F26-20D345A4E126}"/>
          </ac:grpSpMkLst>
        </pc:grpChg>
        <pc:grpChg chg="del mod">
          <ac:chgData name="Keeley, Abel (GE Appliances, Haier)" userId="dbdc6c77-f438-4270-8366-09481b3ac2fb" providerId="ADAL" clId="{770EB5A4-70AB-4284-AEAD-69B574F8429E}" dt="2024-01-12T13:48:36.113" v="169"/>
          <ac:grpSpMkLst>
            <pc:docMk/>
            <pc:sldMk cId="4178948493" sldId="265"/>
            <ac:grpSpMk id="50" creationId="{356BF749-AD9D-9B8B-F483-8C6C1CDC9E88}"/>
          </ac:grpSpMkLst>
        </pc:grpChg>
        <pc:grpChg chg="mod">
          <ac:chgData name="Keeley, Abel (GE Appliances, Haier)" userId="dbdc6c77-f438-4270-8366-09481b3ac2fb" providerId="ADAL" clId="{770EB5A4-70AB-4284-AEAD-69B574F8429E}" dt="2024-01-12T13:48:36.113" v="169"/>
          <ac:grpSpMkLst>
            <pc:docMk/>
            <pc:sldMk cId="4178948493" sldId="265"/>
            <ac:grpSpMk id="52" creationId="{28B1C93A-88DB-FE41-B3FA-76392EF9387D}"/>
          </ac:grpSpMkLst>
        </pc:grpChg>
        <pc:picChg chg="add mod">
          <ac:chgData name="Keeley, Abel (GE Appliances, Haier)" userId="dbdc6c77-f438-4270-8366-09481b3ac2fb" providerId="ADAL" clId="{770EB5A4-70AB-4284-AEAD-69B574F8429E}" dt="2024-01-12T13:46:13.145" v="114" actId="1076"/>
          <ac:picMkLst>
            <pc:docMk/>
            <pc:sldMk cId="4178948493" sldId="265"/>
            <ac:picMk id="4" creationId="{D61210B4-6B4C-92E4-7D3F-F0DCB2669020}"/>
          </ac:picMkLst>
        </pc:picChg>
        <pc:picChg chg="add del mod">
          <ac:chgData name="Keeley, Abel (GE Appliances, Haier)" userId="dbdc6c77-f438-4270-8366-09481b3ac2fb" providerId="ADAL" clId="{770EB5A4-70AB-4284-AEAD-69B574F8429E}" dt="2024-01-12T13:49:15.102" v="184" actId="478"/>
          <ac:picMkLst>
            <pc:docMk/>
            <pc:sldMk cId="4178948493" sldId="265"/>
            <ac:picMk id="54" creationId="{B58B2F3C-8B2E-72D8-4A6C-6AD5DD1B6CC6}"/>
          </ac:picMkLst>
        </pc:picChg>
        <pc:picChg chg="add mod">
          <ac:chgData name="Keeley, Abel (GE Appliances, Haier)" userId="dbdc6c77-f438-4270-8366-09481b3ac2fb" providerId="ADAL" clId="{770EB5A4-70AB-4284-AEAD-69B574F8429E}" dt="2024-01-12T13:50:01.073" v="200" actId="1035"/>
          <ac:picMkLst>
            <pc:docMk/>
            <pc:sldMk cId="4178948493" sldId="265"/>
            <ac:picMk id="56" creationId="{6EB1E53F-DD9E-5BD2-823B-B8031D4C25C9}"/>
          </ac:picMkLst>
        </pc:picChg>
        <pc:picChg chg="add mod">
          <ac:chgData name="Keeley, Abel (GE Appliances, Haier)" userId="dbdc6c77-f438-4270-8366-09481b3ac2fb" providerId="ADAL" clId="{770EB5A4-70AB-4284-AEAD-69B574F8429E}" dt="2024-01-12T13:50:28.553" v="204" actId="14100"/>
          <ac:picMkLst>
            <pc:docMk/>
            <pc:sldMk cId="4178948493" sldId="265"/>
            <ac:picMk id="58" creationId="{6F67CC08-BB23-CC34-D20E-132FDCCA980C}"/>
          </ac:picMkLst>
        </pc:picChg>
        <pc:inkChg chg="add mod">
          <ac:chgData name="Keeley, Abel (GE Appliances, Haier)" userId="dbdc6c77-f438-4270-8366-09481b3ac2fb" providerId="ADAL" clId="{770EB5A4-70AB-4284-AEAD-69B574F8429E}" dt="2024-01-12T13:46:44.475" v="118"/>
          <ac:inkMkLst>
            <pc:docMk/>
            <pc:sldMk cId="4178948493" sldId="265"/>
            <ac:inkMk id="6" creationId="{034BF9C7-16F3-F329-43F9-B0B7C2D3A5D5}"/>
          </ac:inkMkLst>
        </pc:inkChg>
        <pc:inkChg chg="add mod">
          <ac:chgData name="Keeley, Abel (GE Appliances, Haier)" userId="dbdc6c77-f438-4270-8366-09481b3ac2fb" providerId="ADAL" clId="{770EB5A4-70AB-4284-AEAD-69B574F8429E}" dt="2024-01-12T13:46:44.475" v="118"/>
          <ac:inkMkLst>
            <pc:docMk/>
            <pc:sldMk cId="4178948493" sldId="265"/>
            <ac:inkMk id="7" creationId="{3272343A-14F2-4D67-5543-3B548E0D4C8B}"/>
          </ac:inkMkLst>
        </pc:inkChg>
        <pc:inkChg chg="add mod">
          <ac:chgData name="Keeley, Abel (GE Appliances, Haier)" userId="dbdc6c77-f438-4270-8366-09481b3ac2fb" providerId="ADAL" clId="{770EB5A4-70AB-4284-AEAD-69B574F8429E}" dt="2024-01-12T13:46:44.475" v="118"/>
          <ac:inkMkLst>
            <pc:docMk/>
            <pc:sldMk cId="4178948493" sldId="265"/>
            <ac:inkMk id="8" creationId="{8FDD4B80-00E8-1B93-C8DE-EA1C1377192A}"/>
          </ac:inkMkLst>
        </pc:inkChg>
        <pc:inkChg chg="add">
          <ac:chgData name="Keeley, Abel (GE Appliances, Haier)" userId="dbdc6c77-f438-4270-8366-09481b3ac2fb" providerId="ADAL" clId="{770EB5A4-70AB-4284-AEAD-69B574F8429E}" dt="2024-01-12T13:46:50.243" v="119" actId="9405"/>
          <ac:inkMkLst>
            <pc:docMk/>
            <pc:sldMk cId="4178948493" sldId="265"/>
            <ac:inkMk id="10" creationId="{333A54EA-D373-A784-343A-580A6E1159CF}"/>
          </ac:inkMkLst>
        </pc:inkChg>
        <pc:inkChg chg="add mod">
          <ac:chgData name="Keeley, Abel (GE Appliances, Haier)" userId="dbdc6c77-f438-4270-8366-09481b3ac2fb" providerId="ADAL" clId="{770EB5A4-70AB-4284-AEAD-69B574F8429E}" dt="2024-01-12T13:46:56.655" v="124"/>
          <ac:inkMkLst>
            <pc:docMk/>
            <pc:sldMk cId="4178948493" sldId="265"/>
            <ac:inkMk id="11" creationId="{D59598DB-68A1-CB2D-15D1-6058379A9D6B}"/>
          </ac:inkMkLst>
        </pc:inkChg>
        <pc:inkChg chg="add mod">
          <ac:chgData name="Keeley, Abel (GE Appliances, Haier)" userId="dbdc6c77-f438-4270-8366-09481b3ac2fb" providerId="ADAL" clId="{770EB5A4-70AB-4284-AEAD-69B574F8429E}" dt="2024-01-12T13:46:56.655" v="124"/>
          <ac:inkMkLst>
            <pc:docMk/>
            <pc:sldMk cId="4178948493" sldId="265"/>
            <ac:inkMk id="12" creationId="{318CBA69-B831-53A0-D7A8-C17491080087}"/>
          </ac:inkMkLst>
        </pc:inkChg>
        <pc:inkChg chg="add mod">
          <ac:chgData name="Keeley, Abel (GE Appliances, Haier)" userId="dbdc6c77-f438-4270-8366-09481b3ac2fb" providerId="ADAL" clId="{770EB5A4-70AB-4284-AEAD-69B574F8429E}" dt="2024-01-12T13:46:56.655" v="124"/>
          <ac:inkMkLst>
            <pc:docMk/>
            <pc:sldMk cId="4178948493" sldId="265"/>
            <ac:inkMk id="14" creationId="{4D4B56AA-3D67-0356-7E1A-8AB33DC317D0}"/>
          </ac:inkMkLst>
        </pc:inkChg>
        <pc:inkChg chg="add">
          <ac:chgData name="Keeley, Abel (GE Appliances, Haier)" userId="dbdc6c77-f438-4270-8366-09481b3ac2fb" providerId="ADAL" clId="{770EB5A4-70AB-4284-AEAD-69B574F8429E}" dt="2024-01-12T13:47:02.884" v="125" actId="9405"/>
          <ac:inkMkLst>
            <pc:docMk/>
            <pc:sldMk cId="4178948493" sldId="265"/>
            <ac:inkMk id="16" creationId="{5C3DBA07-EC56-882E-DD8B-875382400FDD}"/>
          </ac:inkMkLst>
        </pc:inkChg>
        <pc:inkChg chg="add">
          <ac:chgData name="Keeley, Abel (GE Appliances, Haier)" userId="dbdc6c77-f438-4270-8366-09481b3ac2fb" providerId="ADAL" clId="{770EB5A4-70AB-4284-AEAD-69B574F8429E}" dt="2024-01-12T13:47:06.511" v="126" actId="9405"/>
          <ac:inkMkLst>
            <pc:docMk/>
            <pc:sldMk cId="4178948493" sldId="265"/>
            <ac:inkMk id="17" creationId="{031A627E-1D22-3E99-D394-EC1B52106758}"/>
          </ac:inkMkLst>
        </pc:inkChg>
        <pc:inkChg chg="add">
          <ac:chgData name="Keeley, Abel (GE Appliances, Haier)" userId="dbdc6c77-f438-4270-8366-09481b3ac2fb" providerId="ADAL" clId="{770EB5A4-70AB-4284-AEAD-69B574F8429E}" dt="2024-01-12T13:47:08.731" v="127" actId="9405"/>
          <ac:inkMkLst>
            <pc:docMk/>
            <pc:sldMk cId="4178948493" sldId="265"/>
            <ac:inkMk id="18" creationId="{6420A3FB-FCE0-1037-F318-E57562C72906}"/>
          </ac:inkMkLst>
        </pc:inkChg>
        <pc:inkChg chg="add del">
          <ac:chgData name="Keeley, Abel (GE Appliances, Haier)" userId="dbdc6c77-f438-4270-8366-09481b3ac2fb" providerId="ADAL" clId="{770EB5A4-70AB-4284-AEAD-69B574F8429E}" dt="2024-01-12T13:47:12.656" v="129" actId="9405"/>
          <ac:inkMkLst>
            <pc:docMk/>
            <pc:sldMk cId="4178948493" sldId="265"/>
            <ac:inkMk id="19" creationId="{02D59A3A-B791-AC0F-37A5-20D76156AF84}"/>
          </ac:inkMkLst>
        </pc:inkChg>
        <pc:inkChg chg="add del">
          <ac:chgData name="Keeley, Abel (GE Appliances, Haier)" userId="dbdc6c77-f438-4270-8366-09481b3ac2fb" providerId="ADAL" clId="{770EB5A4-70AB-4284-AEAD-69B574F8429E}" dt="2024-01-12T13:47:17.198" v="131" actId="9405"/>
          <ac:inkMkLst>
            <pc:docMk/>
            <pc:sldMk cId="4178948493" sldId="265"/>
            <ac:inkMk id="20" creationId="{03F6225A-F965-BFEF-ED0A-E445570EDF05}"/>
          </ac:inkMkLst>
        </pc:inkChg>
        <pc:inkChg chg="add">
          <ac:chgData name="Keeley, Abel (GE Appliances, Haier)" userId="dbdc6c77-f438-4270-8366-09481b3ac2fb" providerId="ADAL" clId="{770EB5A4-70AB-4284-AEAD-69B574F8429E}" dt="2024-01-12T13:47:18.142" v="132" actId="9405"/>
          <ac:inkMkLst>
            <pc:docMk/>
            <pc:sldMk cId="4178948493" sldId="265"/>
            <ac:inkMk id="21" creationId="{4C3A41B2-7846-F7EB-E498-3F882F1E93E7}"/>
          </ac:inkMkLst>
        </pc:inkChg>
        <pc:inkChg chg="add mod">
          <ac:chgData name="Keeley, Abel (GE Appliances, Haier)" userId="dbdc6c77-f438-4270-8366-09481b3ac2fb" providerId="ADAL" clId="{770EB5A4-70AB-4284-AEAD-69B574F8429E}" dt="2024-01-12T13:47:33.104" v="141"/>
          <ac:inkMkLst>
            <pc:docMk/>
            <pc:sldMk cId="4178948493" sldId="265"/>
            <ac:inkMk id="22" creationId="{3942FE80-829B-1F30-F250-A1DD0D5EE87F}"/>
          </ac:inkMkLst>
        </pc:inkChg>
        <pc:inkChg chg="add del mod">
          <ac:chgData name="Keeley, Abel (GE Appliances, Haier)" userId="dbdc6c77-f438-4270-8366-09481b3ac2fb" providerId="ADAL" clId="{770EB5A4-70AB-4284-AEAD-69B574F8429E}" dt="2024-01-12T13:47:33.104" v="141"/>
          <ac:inkMkLst>
            <pc:docMk/>
            <pc:sldMk cId="4178948493" sldId="265"/>
            <ac:inkMk id="23" creationId="{E3A28B24-3F2F-07A6-A6A5-10DAF78E73C2}"/>
          </ac:inkMkLst>
        </pc:inkChg>
        <pc:inkChg chg="add del mod">
          <ac:chgData name="Keeley, Abel (GE Appliances, Haier)" userId="dbdc6c77-f438-4270-8366-09481b3ac2fb" providerId="ADAL" clId="{770EB5A4-70AB-4284-AEAD-69B574F8429E}" dt="2024-01-12T13:47:32.750" v="139"/>
          <ac:inkMkLst>
            <pc:docMk/>
            <pc:sldMk cId="4178948493" sldId="265"/>
            <ac:inkMk id="25" creationId="{8A99E937-E68A-8D63-2F40-3260E0855C36}"/>
          </ac:inkMkLst>
        </pc:inkChg>
        <pc:inkChg chg="add mod">
          <ac:chgData name="Keeley, Abel (GE Appliances, Haier)" userId="dbdc6c77-f438-4270-8366-09481b3ac2fb" providerId="ADAL" clId="{770EB5A4-70AB-4284-AEAD-69B574F8429E}" dt="2024-01-12T13:47:39.598" v="144"/>
          <ac:inkMkLst>
            <pc:docMk/>
            <pc:sldMk cId="4178948493" sldId="265"/>
            <ac:inkMk id="27" creationId="{5E090B9F-AB28-9E2C-E404-DC44C835AF20}"/>
          </ac:inkMkLst>
        </pc:inkChg>
        <pc:inkChg chg="add mod">
          <ac:chgData name="Keeley, Abel (GE Appliances, Haier)" userId="dbdc6c77-f438-4270-8366-09481b3ac2fb" providerId="ADAL" clId="{770EB5A4-70AB-4284-AEAD-69B574F8429E}" dt="2024-01-12T13:47:39.598" v="144"/>
          <ac:inkMkLst>
            <pc:docMk/>
            <pc:sldMk cId="4178948493" sldId="265"/>
            <ac:inkMk id="28" creationId="{201C31A7-BE5E-42E9-3CB3-2380F008410E}"/>
          </ac:inkMkLst>
        </pc:inkChg>
        <pc:inkChg chg="add del">
          <ac:chgData name="Keeley, Abel (GE Appliances, Haier)" userId="dbdc6c77-f438-4270-8366-09481b3ac2fb" providerId="ADAL" clId="{770EB5A4-70AB-4284-AEAD-69B574F8429E}" dt="2024-01-12T13:47:50.177" v="146" actId="9405"/>
          <ac:inkMkLst>
            <pc:docMk/>
            <pc:sldMk cId="4178948493" sldId="265"/>
            <ac:inkMk id="30" creationId="{CA9DF058-7018-6217-EEAA-704A6EE2688D}"/>
          </ac:inkMkLst>
        </pc:inkChg>
        <pc:inkChg chg="add del">
          <ac:chgData name="Keeley, Abel (GE Appliances, Haier)" userId="dbdc6c77-f438-4270-8366-09481b3ac2fb" providerId="ADAL" clId="{770EB5A4-70AB-4284-AEAD-69B574F8429E}" dt="2024-01-12T13:47:56.468" v="148" actId="9405"/>
          <ac:inkMkLst>
            <pc:docMk/>
            <pc:sldMk cId="4178948493" sldId="265"/>
            <ac:inkMk id="31" creationId="{D7F57ABB-6816-F413-2DAF-3B643684C8AC}"/>
          </ac:inkMkLst>
        </pc:inkChg>
        <pc:inkChg chg="add">
          <ac:chgData name="Keeley, Abel (GE Appliances, Haier)" userId="dbdc6c77-f438-4270-8366-09481b3ac2fb" providerId="ADAL" clId="{770EB5A4-70AB-4284-AEAD-69B574F8429E}" dt="2024-01-12T13:47:59.282" v="149" actId="9405"/>
          <ac:inkMkLst>
            <pc:docMk/>
            <pc:sldMk cId="4178948493" sldId="265"/>
            <ac:inkMk id="32" creationId="{0C3A2C3C-52EE-BF32-A1B2-BBA56A074719}"/>
          </ac:inkMkLst>
        </pc:inkChg>
        <pc:inkChg chg="add mod">
          <ac:chgData name="Keeley, Abel (GE Appliances, Haier)" userId="dbdc6c77-f438-4270-8366-09481b3ac2fb" providerId="ADAL" clId="{770EB5A4-70AB-4284-AEAD-69B574F8429E}" dt="2024-01-12T13:48:04.783" v="152"/>
          <ac:inkMkLst>
            <pc:docMk/>
            <pc:sldMk cId="4178948493" sldId="265"/>
            <ac:inkMk id="33" creationId="{C180EB15-8D2D-41FE-A9EC-ED407CB3F41A}"/>
          </ac:inkMkLst>
        </pc:inkChg>
        <pc:inkChg chg="add mod">
          <ac:chgData name="Keeley, Abel (GE Appliances, Haier)" userId="dbdc6c77-f438-4270-8366-09481b3ac2fb" providerId="ADAL" clId="{770EB5A4-70AB-4284-AEAD-69B574F8429E}" dt="2024-01-12T13:48:04.783" v="152"/>
          <ac:inkMkLst>
            <pc:docMk/>
            <pc:sldMk cId="4178948493" sldId="265"/>
            <ac:inkMk id="34" creationId="{6EF1C0F2-7A4E-AD9A-6C70-9F894A5992C0}"/>
          </ac:inkMkLst>
        </pc:inkChg>
        <pc:inkChg chg="add mod">
          <ac:chgData name="Keeley, Abel (GE Appliances, Haier)" userId="dbdc6c77-f438-4270-8366-09481b3ac2fb" providerId="ADAL" clId="{770EB5A4-70AB-4284-AEAD-69B574F8429E}" dt="2024-01-12T13:48:14.378" v="161"/>
          <ac:inkMkLst>
            <pc:docMk/>
            <pc:sldMk cId="4178948493" sldId="265"/>
            <ac:inkMk id="36" creationId="{A9EED5E7-7467-6AAC-EEF9-4CA44E37C13E}"/>
          </ac:inkMkLst>
        </pc:inkChg>
        <pc:inkChg chg="add mod">
          <ac:chgData name="Keeley, Abel (GE Appliances, Haier)" userId="dbdc6c77-f438-4270-8366-09481b3ac2fb" providerId="ADAL" clId="{770EB5A4-70AB-4284-AEAD-69B574F8429E}" dt="2024-01-12T13:48:14.378" v="161"/>
          <ac:inkMkLst>
            <pc:docMk/>
            <pc:sldMk cId="4178948493" sldId="265"/>
            <ac:inkMk id="37" creationId="{7CFF4E83-CF85-EABA-B4D9-99174D36B8FB}"/>
          </ac:inkMkLst>
        </pc:inkChg>
        <pc:inkChg chg="add mod">
          <ac:chgData name="Keeley, Abel (GE Appliances, Haier)" userId="dbdc6c77-f438-4270-8366-09481b3ac2fb" providerId="ADAL" clId="{770EB5A4-70AB-4284-AEAD-69B574F8429E}" dt="2024-01-12T13:48:14.378" v="161"/>
          <ac:inkMkLst>
            <pc:docMk/>
            <pc:sldMk cId="4178948493" sldId="265"/>
            <ac:inkMk id="39" creationId="{16284643-DD6D-F404-4C4E-9668665589E0}"/>
          </ac:inkMkLst>
        </pc:inkChg>
        <pc:inkChg chg="add mod">
          <ac:chgData name="Keeley, Abel (GE Appliances, Haier)" userId="dbdc6c77-f438-4270-8366-09481b3ac2fb" providerId="ADAL" clId="{770EB5A4-70AB-4284-AEAD-69B574F8429E}" dt="2024-01-12T13:48:14.378" v="161"/>
          <ac:inkMkLst>
            <pc:docMk/>
            <pc:sldMk cId="4178948493" sldId="265"/>
            <ac:inkMk id="41" creationId="{4303AE89-6261-52C5-1C36-A535EAE34FD8}"/>
          </ac:inkMkLst>
        </pc:inkChg>
        <pc:inkChg chg="add mod">
          <ac:chgData name="Keeley, Abel (GE Appliances, Haier)" userId="dbdc6c77-f438-4270-8366-09481b3ac2fb" providerId="ADAL" clId="{770EB5A4-70AB-4284-AEAD-69B574F8429E}" dt="2024-01-12T13:48:14.378" v="161"/>
          <ac:inkMkLst>
            <pc:docMk/>
            <pc:sldMk cId="4178948493" sldId="265"/>
            <ac:inkMk id="43" creationId="{6375AADB-421E-213E-FF79-DA10056FF66F}"/>
          </ac:inkMkLst>
        </pc:inkChg>
        <pc:inkChg chg="add">
          <ac:chgData name="Keeley, Abel (GE Appliances, Haier)" userId="dbdc6c77-f438-4270-8366-09481b3ac2fb" providerId="ADAL" clId="{770EB5A4-70AB-4284-AEAD-69B574F8429E}" dt="2024-01-12T13:48:20.645" v="162" actId="9405"/>
          <ac:inkMkLst>
            <pc:docMk/>
            <pc:sldMk cId="4178948493" sldId="265"/>
            <ac:inkMk id="45" creationId="{08E1B583-84DC-CE27-DD38-C053C19B1029}"/>
          </ac:inkMkLst>
        </pc:inkChg>
        <pc:inkChg chg="add mod">
          <ac:chgData name="Keeley, Abel (GE Appliances, Haier)" userId="dbdc6c77-f438-4270-8366-09481b3ac2fb" providerId="ADAL" clId="{770EB5A4-70AB-4284-AEAD-69B574F8429E}" dt="2024-01-12T13:48:36.113" v="169"/>
          <ac:inkMkLst>
            <pc:docMk/>
            <pc:sldMk cId="4178948493" sldId="265"/>
            <ac:inkMk id="46" creationId="{946A483D-2C85-5B77-C447-053F19DCCAB8}"/>
          </ac:inkMkLst>
        </pc:inkChg>
        <pc:inkChg chg="add mod">
          <ac:chgData name="Keeley, Abel (GE Appliances, Haier)" userId="dbdc6c77-f438-4270-8366-09481b3ac2fb" providerId="ADAL" clId="{770EB5A4-70AB-4284-AEAD-69B574F8429E}" dt="2024-01-12T13:48:36.113" v="169"/>
          <ac:inkMkLst>
            <pc:docMk/>
            <pc:sldMk cId="4178948493" sldId="265"/>
            <ac:inkMk id="47" creationId="{181B32A5-4B2F-8F31-1FA1-D0980D2FCE8F}"/>
          </ac:inkMkLst>
        </pc:inkChg>
        <pc:inkChg chg="add mod">
          <ac:chgData name="Keeley, Abel (GE Appliances, Haier)" userId="dbdc6c77-f438-4270-8366-09481b3ac2fb" providerId="ADAL" clId="{770EB5A4-70AB-4284-AEAD-69B574F8429E}" dt="2024-01-12T13:48:36.113" v="169"/>
          <ac:inkMkLst>
            <pc:docMk/>
            <pc:sldMk cId="4178948493" sldId="265"/>
            <ac:inkMk id="49" creationId="{D495CA35-E526-6EE9-0F42-5B61F3044659}"/>
          </ac:inkMkLst>
        </pc:inkChg>
        <pc:inkChg chg="add mod">
          <ac:chgData name="Keeley, Abel (GE Appliances, Haier)" userId="dbdc6c77-f438-4270-8366-09481b3ac2fb" providerId="ADAL" clId="{770EB5A4-70AB-4284-AEAD-69B574F8429E}" dt="2024-01-12T13:48:36.113" v="169"/>
          <ac:inkMkLst>
            <pc:docMk/>
            <pc:sldMk cId="4178948493" sldId="265"/>
            <ac:inkMk id="51" creationId="{D4D099CF-CC0D-B590-AF4A-F0C44F20B717}"/>
          </ac:inkMkLst>
        </pc:inkChg>
      </pc:sldChg>
      <pc:sldChg chg="addSp delSp modSp add del mod">
        <pc:chgData name="Keeley, Abel (GE Appliances, Haier)" userId="dbdc6c77-f438-4270-8366-09481b3ac2fb" providerId="ADAL" clId="{770EB5A4-70AB-4284-AEAD-69B574F8429E}" dt="2024-01-12T20:51:30.510" v="3104" actId="47"/>
        <pc:sldMkLst>
          <pc:docMk/>
          <pc:sldMk cId="2531774567" sldId="266"/>
        </pc:sldMkLst>
        <pc:spChg chg="add del mod">
          <ac:chgData name="Keeley, Abel (GE Appliances, Haier)" userId="dbdc6c77-f438-4270-8366-09481b3ac2fb" providerId="ADAL" clId="{770EB5A4-70AB-4284-AEAD-69B574F8429E}" dt="2024-01-12T15:21:12.527" v="925" actId="478"/>
          <ac:spMkLst>
            <pc:docMk/>
            <pc:sldMk cId="2531774567" sldId="266"/>
            <ac:spMk id="13" creationId="{505F8AC2-8727-C60E-CE49-ED75A6AFA0A2}"/>
          </ac:spMkLst>
        </pc:spChg>
        <pc:spChg chg="mod">
          <ac:chgData name="Keeley, Abel (GE Appliances, Haier)" userId="dbdc6c77-f438-4270-8366-09481b3ac2fb" providerId="ADAL" clId="{770EB5A4-70AB-4284-AEAD-69B574F8429E}" dt="2024-01-12T15:21:00.553" v="924" actId="20577"/>
          <ac:spMkLst>
            <pc:docMk/>
            <pc:sldMk cId="2531774567" sldId="266"/>
            <ac:spMk id="60" creationId="{865BF9EC-5ED2-9FAD-992C-A26F1E1FB356}"/>
          </ac:spMkLst>
        </pc:spChg>
        <pc:picChg chg="add del mod">
          <ac:chgData name="Keeley, Abel (GE Appliances, Haier)" userId="dbdc6c77-f438-4270-8366-09481b3ac2fb" providerId="ADAL" clId="{770EB5A4-70AB-4284-AEAD-69B574F8429E}" dt="2024-01-12T15:20:57.647" v="923" actId="478"/>
          <ac:picMkLst>
            <pc:docMk/>
            <pc:sldMk cId="2531774567" sldId="266"/>
            <ac:picMk id="3" creationId="{6774E377-1F5A-80FA-158E-3A9B4DD06369}"/>
          </ac:picMkLst>
        </pc:picChg>
      </pc:sldChg>
      <pc:sldChg chg="modSp add del mod">
        <pc:chgData name="Keeley, Abel (GE Appliances, Haier)" userId="dbdc6c77-f438-4270-8366-09481b3ac2fb" providerId="ADAL" clId="{770EB5A4-70AB-4284-AEAD-69B574F8429E}" dt="2024-01-12T20:51:30.510" v="3104" actId="47"/>
        <pc:sldMkLst>
          <pc:docMk/>
          <pc:sldMk cId="3808438771" sldId="267"/>
        </pc:sldMkLst>
        <pc:spChg chg="mod">
          <ac:chgData name="Keeley, Abel (GE Appliances, Haier)" userId="dbdc6c77-f438-4270-8366-09481b3ac2fb" providerId="ADAL" clId="{770EB5A4-70AB-4284-AEAD-69B574F8429E}" dt="2024-01-12T15:41:38.307" v="1683"/>
          <ac:spMkLst>
            <pc:docMk/>
            <pc:sldMk cId="3808438771" sldId="267"/>
            <ac:spMk id="60" creationId="{865BF9EC-5ED2-9FAD-992C-A26F1E1FB356}"/>
          </ac:spMkLst>
        </pc:spChg>
      </pc:sldChg>
      <pc:sldChg chg="add del">
        <pc:chgData name="Keeley, Abel (GE Appliances, Haier)" userId="dbdc6c77-f438-4270-8366-09481b3ac2fb" providerId="ADAL" clId="{770EB5A4-70AB-4284-AEAD-69B574F8429E}" dt="2024-01-12T20:51:30.510" v="3104" actId="47"/>
        <pc:sldMkLst>
          <pc:docMk/>
          <pc:sldMk cId="1336298195" sldId="268"/>
        </pc:sldMkLst>
      </pc:sldChg>
      <pc:sldChg chg="addSp delSp modSp add mod modAnim">
        <pc:chgData name="Keeley, Abel (GE Appliances, Haier)" userId="dbdc6c77-f438-4270-8366-09481b3ac2fb" providerId="ADAL" clId="{770EB5A4-70AB-4284-AEAD-69B574F8429E}" dt="2024-01-12T20:51:01.607" v="3103"/>
        <pc:sldMkLst>
          <pc:docMk/>
          <pc:sldMk cId="470107457" sldId="269"/>
        </pc:sldMkLst>
        <pc:spChg chg="add del">
          <ac:chgData name="Keeley, Abel (GE Appliances, Haier)" userId="dbdc6c77-f438-4270-8366-09481b3ac2fb" providerId="ADAL" clId="{770EB5A4-70AB-4284-AEAD-69B574F8429E}" dt="2024-01-12T15:23:29.440" v="1098" actId="11529"/>
          <ac:spMkLst>
            <pc:docMk/>
            <pc:sldMk cId="470107457" sldId="269"/>
            <ac:spMk id="19" creationId="{131F0993-455D-6921-70F0-DF2911F7C327}"/>
          </ac:spMkLst>
        </pc:spChg>
        <pc:spChg chg="add mod">
          <ac:chgData name="Keeley, Abel (GE Appliances, Haier)" userId="dbdc6c77-f438-4270-8366-09481b3ac2fb" providerId="ADAL" clId="{770EB5A4-70AB-4284-AEAD-69B574F8429E}" dt="2024-01-12T15:27:10.177" v="1248" actId="14100"/>
          <ac:spMkLst>
            <pc:docMk/>
            <pc:sldMk cId="470107457" sldId="269"/>
            <ac:spMk id="20" creationId="{4AB61E83-BEAB-2A06-4875-EFC5A9C165F7}"/>
          </ac:spMkLst>
        </pc:spChg>
        <pc:spChg chg="mod">
          <ac:chgData name="Keeley, Abel (GE Appliances, Haier)" userId="dbdc6c77-f438-4270-8366-09481b3ac2fb" providerId="ADAL" clId="{770EB5A4-70AB-4284-AEAD-69B574F8429E}" dt="2024-01-12T20:47:36.313" v="3087" actId="1076"/>
          <ac:spMkLst>
            <pc:docMk/>
            <pc:sldMk cId="470107457" sldId="269"/>
            <ac:spMk id="60" creationId="{865BF9EC-5ED2-9FAD-992C-A26F1E1FB356}"/>
          </ac:spMkLst>
        </pc:spChg>
        <pc:picChg chg="mod">
          <ac:chgData name="Keeley, Abel (GE Appliances, Haier)" userId="dbdc6c77-f438-4270-8366-09481b3ac2fb" providerId="ADAL" clId="{770EB5A4-70AB-4284-AEAD-69B574F8429E}" dt="2024-01-12T20:47:36.313" v="3087" actId="1076"/>
          <ac:picMkLst>
            <pc:docMk/>
            <pc:sldMk cId="470107457" sldId="269"/>
            <ac:picMk id="3" creationId="{6774E377-1F5A-80FA-158E-3A9B4DD06369}"/>
          </ac:picMkLst>
        </pc:picChg>
      </pc:sldChg>
      <pc:sldChg chg="delSp modSp add del mod ord">
        <pc:chgData name="Keeley, Abel (GE Appliances, Haier)" userId="dbdc6c77-f438-4270-8366-09481b3ac2fb" providerId="ADAL" clId="{770EB5A4-70AB-4284-AEAD-69B574F8429E}" dt="2024-01-12T21:21:42.416" v="4510" actId="2696"/>
        <pc:sldMkLst>
          <pc:docMk/>
          <pc:sldMk cId="3732543055" sldId="270"/>
        </pc:sldMkLst>
        <pc:spChg chg="del">
          <ac:chgData name="Keeley, Abel (GE Appliances, Haier)" userId="dbdc6c77-f438-4270-8366-09481b3ac2fb" providerId="ADAL" clId="{770EB5A4-70AB-4284-AEAD-69B574F8429E}" dt="2024-01-12T15:28:39.217" v="1304" actId="478"/>
          <ac:spMkLst>
            <pc:docMk/>
            <pc:sldMk cId="3732543055" sldId="270"/>
            <ac:spMk id="20" creationId="{4AB61E83-BEAB-2A06-4875-EFC5A9C165F7}"/>
          </ac:spMkLst>
        </pc:spChg>
        <pc:spChg chg="mod">
          <ac:chgData name="Keeley, Abel (GE Appliances, Haier)" userId="dbdc6c77-f438-4270-8366-09481b3ac2fb" providerId="ADAL" clId="{770EB5A4-70AB-4284-AEAD-69B574F8429E}" dt="2024-01-12T15:50:19.065" v="1963" actId="20577"/>
          <ac:spMkLst>
            <pc:docMk/>
            <pc:sldMk cId="3732543055" sldId="270"/>
            <ac:spMk id="60" creationId="{865BF9EC-5ED2-9FAD-992C-A26F1E1FB356}"/>
          </ac:spMkLst>
        </pc:spChg>
      </pc:sldChg>
      <pc:sldChg chg="modSp add del mod ord">
        <pc:chgData name="Keeley, Abel (GE Appliances, Haier)" userId="dbdc6c77-f438-4270-8366-09481b3ac2fb" providerId="ADAL" clId="{770EB5A4-70AB-4284-AEAD-69B574F8429E}" dt="2024-01-12T20:51:30.510" v="3104" actId="47"/>
        <pc:sldMkLst>
          <pc:docMk/>
          <pc:sldMk cId="4201419818" sldId="271"/>
        </pc:sldMkLst>
        <pc:spChg chg="mod">
          <ac:chgData name="Keeley, Abel (GE Appliances, Haier)" userId="dbdc6c77-f438-4270-8366-09481b3ac2fb" providerId="ADAL" clId="{770EB5A4-70AB-4284-AEAD-69B574F8429E}" dt="2024-01-12T15:37:21.377" v="1680" actId="20577"/>
          <ac:spMkLst>
            <pc:docMk/>
            <pc:sldMk cId="4201419818" sldId="271"/>
            <ac:spMk id="60" creationId="{865BF9EC-5ED2-9FAD-992C-A26F1E1FB356}"/>
          </ac:spMkLst>
        </pc:spChg>
      </pc:sldChg>
      <pc:sldChg chg="add modAnim">
        <pc:chgData name="Keeley, Abel (GE Appliances, Haier)" userId="dbdc6c77-f438-4270-8366-09481b3ac2fb" providerId="ADAL" clId="{770EB5A4-70AB-4284-AEAD-69B574F8429E}" dt="2024-01-12T20:52:46.338" v="3105"/>
        <pc:sldMkLst>
          <pc:docMk/>
          <pc:sldMk cId="950062990" sldId="272"/>
        </pc:sldMkLst>
      </pc:sldChg>
      <pc:sldChg chg="add del">
        <pc:chgData name="Keeley, Abel (GE Appliances, Haier)" userId="dbdc6c77-f438-4270-8366-09481b3ac2fb" providerId="ADAL" clId="{770EB5A4-70AB-4284-AEAD-69B574F8429E}" dt="2024-01-12T15:53:37.586" v="1965" actId="47"/>
        <pc:sldMkLst>
          <pc:docMk/>
          <pc:sldMk cId="1153685321" sldId="273"/>
        </pc:sldMkLst>
      </pc:sldChg>
      <pc:sldChg chg="addSp delSp modSp add del mod">
        <pc:chgData name="Keeley, Abel (GE Appliances, Haier)" userId="dbdc6c77-f438-4270-8366-09481b3ac2fb" providerId="ADAL" clId="{770EB5A4-70AB-4284-AEAD-69B574F8429E}" dt="2024-01-12T20:05:00.475" v="2391" actId="47"/>
        <pc:sldMkLst>
          <pc:docMk/>
          <pc:sldMk cId="2638771560" sldId="273"/>
        </pc:sldMkLst>
        <pc:spChg chg="add mod">
          <ac:chgData name="Keeley, Abel (GE Appliances, Haier)" userId="dbdc6c77-f438-4270-8366-09481b3ac2fb" providerId="ADAL" clId="{770EB5A4-70AB-4284-AEAD-69B574F8429E}" dt="2024-01-12T16:02:19.414" v="2188"/>
          <ac:spMkLst>
            <pc:docMk/>
            <pc:sldMk cId="2638771560" sldId="273"/>
            <ac:spMk id="79" creationId="{A1DEF357-BF1A-A250-F9DC-6D7D3C891EDE}"/>
          </ac:spMkLst>
        </pc:spChg>
        <pc:grpChg chg="add del">
          <ac:chgData name="Keeley, Abel (GE Appliances, Haier)" userId="dbdc6c77-f438-4270-8366-09481b3ac2fb" providerId="ADAL" clId="{770EB5A4-70AB-4284-AEAD-69B574F8429E}" dt="2024-01-12T16:02:25.605" v="2189" actId="478"/>
          <ac:grpSpMkLst>
            <pc:docMk/>
            <pc:sldMk cId="2638771560" sldId="273"/>
            <ac:grpSpMk id="9" creationId="{114F905D-18D7-850A-C4ED-7EC06E82A0EF}"/>
          </ac:grpSpMkLst>
        </pc:grpChg>
        <pc:grpChg chg="add del">
          <ac:chgData name="Keeley, Abel (GE Appliances, Haier)" userId="dbdc6c77-f438-4270-8366-09481b3ac2fb" providerId="ADAL" clId="{770EB5A4-70AB-4284-AEAD-69B574F8429E}" dt="2024-01-12T16:02:25.605" v="2189" actId="478"/>
          <ac:grpSpMkLst>
            <pc:docMk/>
            <pc:sldMk cId="2638771560" sldId="273"/>
            <ac:grpSpMk id="15" creationId="{3CA41865-00C3-EEAD-FFE0-9276D327C0B0}"/>
          </ac:grpSpMkLst>
        </pc:grpChg>
        <pc:grpChg chg="add mod">
          <ac:chgData name="Keeley, Abel (GE Appliances, Haier)" userId="dbdc6c77-f438-4270-8366-09481b3ac2fb" providerId="ADAL" clId="{770EB5A4-70AB-4284-AEAD-69B574F8429E}" dt="2024-01-12T16:02:19.414" v="2188"/>
          <ac:grpSpMkLst>
            <pc:docMk/>
            <pc:sldMk cId="2638771560" sldId="273"/>
            <ac:grpSpMk id="25" creationId="{2F365A78-03AF-D5B2-E4F3-4A2C29106ADD}"/>
          </ac:grpSpMkLst>
        </pc:grpChg>
        <pc:grpChg chg="add del">
          <ac:chgData name="Keeley, Abel (GE Appliances, Haier)" userId="dbdc6c77-f438-4270-8366-09481b3ac2fb" providerId="ADAL" clId="{770EB5A4-70AB-4284-AEAD-69B574F8429E}" dt="2024-01-12T16:02:25.605" v="2189" actId="478"/>
          <ac:grpSpMkLst>
            <pc:docMk/>
            <pc:sldMk cId="2638771560" sldId="273"/>
            <ac:grpSpMk id="29" creationId="{6DDCD208-ED46-C0F8-77E7-BD0B1BE03DC3}"/>
          </ac:grpSpMkLst>
        </pc:grpChg>
        <pc:grpChg chg="add del">
          <ac:chgData name="Keeley, Abel (GE Appliances, Haier)" userId="dbdc6c77-f438-4270-8366-09481b3ac2fb" providerId="ADAL" clId="{770EB5A4-70AB-4284-AEAD-69B574F8429E}" dt="2024-01-12T16:02:25.605" v="2189" actId="478"/>
          <ac:grpSpMkLst>
            <pc:docMk/>
            <pc:sldMk cId="2638771560" sldId="273"/>
            <ac:grpSpMk id="35" creationId="{F9A2AD4F-9CB6-2A61-CE74-20337D452B18}"/>
          </ac:grpSpMkLst>
        </pc:grpChg>
        <pc:grpChg chg="add del">
          <ac:chgData name="Keeley, Abel (GE Appliances, Haier)" userId="dbdc6c77-f438-4270-8366-09481b3ac2fb" providerId="ADAL" clId="{770EB5A4-70AB-4284-AEAD-69B574F8429E}" dt="2024-01-12T16:02:25.605" v="2189" actId="478"/>
          <ac:grpSpMkLst>
            <pc:docMk/>
            <pc:sldMk cId="2638771560" sldId="273"/>
            <ac:grpSpMk id="44" creationId="{F6DABA90-8EE4-DCE7-3120-F254214FD647}"/>
          </ac:grpSpMkLst>
        </pc:grpChg>
        <pc:grpChg chg="add del">
          <ac:chgData name="Keeley, Abel (GE Appliances, Haier)" userId="dbdc6c77-f438-4270-8366-09481b3ac2fb" providerId="ADAL" clId="{770EB5A4-70AB-4284-AEAD-69B574F8429E}" dt="2024-01-12T16:02:25.605" v="2189" actId="478"/>
          <ac:grpSpMkLst>
            <pc:docMk/>
            <pc:sldMk cId="2638771560" sldId="273"/>
            <ac:grpSpMk id="52" creationId="{28B1C93A-88DB-FE41-B3FA-76392EF9387D}"/>
          </ac:grpSpMkLst>
        </pc:grpChg>
        <pc:grpChg chg="add mod">
          <ac:chgData name="Keeley, Abel (GE Appliances, Haier)" userId="dbdc6c77-f438-4270-8366-09481b3ac2fb" providerId="ADAL" clId="{770EB5A4-70AB-4284-AEAD-69B574F8429E}" dt="2024-01-12T16:02:19.414" v="2188"/>
          <ac:grpSpMkLst>
            <pc:docMk/>
            <pc:sldMk cId="2638771560" sldId="273"/>
            <ac:grpSpMk id="59" creationId="{5E105C23-0159-B25A-34E5-4C86B48F2353}"/>
          </ac:grpSpMkLst>
        </pc:grpChg>
        <pc:grpChg chg="add mod">
          <ac:chgData name="Keeley, Abel (GE Appliances, Haier)" userId="dbdc6c77-f438-4270-8366-09481b3ac2fb" providerId="ADAL" clId="{770EB5A4-70AB-4284-AEAD-69B574F8429E}" dt="2024-01-12T16:02:19.414" v="2188"/>
          <ac:grpSpMkLst>
            <pc:docMk/>
            <pc:sldMk cId="2638771560" sldId="273"/>
            <ac:grpSpMk id="65" creationId="{30F3B0EA-ECBD-D59D-3453-0515EE281CE8}"/>
          </ac:grpSpMkLst>
        </pc:grpChg>
        <pc:grpChg chg="add mod">
          <ac:chgData name="Keeley, Abel (GE Appliances, Haier)" userId="dbdc6c77-f438-4270-8366-09481b3ac2fb" providerId="ADAL" clId="{770EB5A4-70AB-4284-AEAD-69B574F8429E}" dt="2024-01-12T16:02:19.414" v="2188"/>
          <ac:grpSpMkLst>
            <pc:docMk/>
            <pc:sldMk cId="2638771560" sldId="273"/>
            <ac:grpSpMk id="70" creationId="{CB740070-22AB-AD2F-23E1-ACADF5F63051}"/>
          </ac:grpSpMkLst>
        </pc:grpChg>
        <pc:grpChg chg="add mod">
          <ac:chgData name="Keeley, Abel (GE Appliances, Haier)" userId="dbdc6c77-f438-4270-8366-09481b3ac2fb" providerId="ADAL" clId="{770EB5A4-70AB-4284-AEAD-69B574F8429E}" dt="2024-01-12T16:02:19.414" v="2188"/>
          <ac:grpSpMkLst>
            <pc:docMk/>
            <pc:sldMk cId="2638771560" sldId="273"/>
            <ac:grpSpMk id="97" creationId="{7D5DD4C8-CE9C-3C43-1308-74EF3D4D3362}"/>
          </ac:grpSpMkLst>
        </pc:grpChg>
        <pc:grpChg chg="add mod">
          <ac:chgData name="Keeley, Abel (GE Appliances, Haier)" userId="dbdc6c77-f438-4270-8366-09481b3ac2fb" providerId="ADAL" clId="{770EB5A4-70AB-4284-AEAD-69B574F8429E}" dt="2024-01-12T16:02:19.414" v="2188"/>
          <ac:grpSpMkLst>
            <pc:docMk/>
            <pc:sldMk cId="2638771560" sldId="273"/>
            <ac:grpSpMk id="107" creationId="{34149BA0-1CD7-521B-0BB8-3474456EDB65}"/>
          </ac:grpSpMkLst>
        </pc:grpChg>
        <pc:grpChg chg="add mod">
          <ac:chgData name="Keeley, Abel (GE Appliances, Haier)" userId="dbdc6c77-f438-4270-8366-09481b3ac2fb" providerId="ADAL" clId="{770EB5A4-70AB-4284-AEAD-69B574F8429E}" dt="2024-01-12T16:02:19.414" v="2188"/>
          <ac:grpSpMkLst>
            <pc:docMk/>
            <pc:sldMk cId="2638771560" sldId="273"/>
            <ac:grpSpMk id="111" creationId="{17C60E79-BF31-7932-0CDB-A7FF092EAB46}"/>
          </ac:grpSpMkLst>
        </pc:grpChg>
        <pc:grpChg chg="add mod">
          <ac:chgData name="Keeley, Abel (GE Appliances, Haier)" userId="dbdc6c77-f438-4270-8366-09481b3ac2fb" providerId="ADAL" clId="{770EB5A4-70AB-4284-AEAD-69B574F8429E}" dt="2024-01-12T16:02:19.414" v="2188"/>
          <ac:grpSpMkLst>
            <pc:docMk/>
            <pc:sldMk cId="2638771560" sldId="273"/>
            <ac:grpSpMk id="120" creationId="{72AC0C2D-E6DF-9F34-80DA-61010D85275D}"/>
          </ac:grpSpMkLst>
        </pc:grpChg>
        <pc:picChg chg="add del">
          <ac:chgData name="Keeley, Abel (GE Appliances, Haier)" userId="dbdc6c77-f438-4270-8366-09481b3ac2fb" providerId="ADAL" clId="{770EB5A4-70AB-4284-AEAD-69B574F8429E}" dt="2024-01-12T16:02:25.605" v="2189" actId="478"/>
          <ac:picMkLst>
            <pc:docMk/>
            <pc:sldMk cId="2638771560" sldId="273"/>
            <ac:picMk id="4" creationId="{D61210B4-6B4C-92E4-7D3F-F0DCB2669020}"/>
          </ac:picMkLst>
        </pc:picChg>
        <pc:picChg chg="add mod">
          <ac:chgData name="Keeley, Abel (GE Appliances, Haier)" userId="dbdc6c77-f438-4270-8366-09481b3ac2fb" providerId="ADAL" clId="{770EB5A4-70AB-4284-AEAD-69B574F8429E}" dt="2024-01-12T16:02:19.414" v="2188"/>
          <ac:picMkLst>
            <pc:docMk/>
            <pc:sldMk cId="2638771560" sldId="273"/>
            <ac:picMk id="19" creationId="{4672F54D-3F90-0A95-78A8-07D0BCED00E0}"/>
          </ac:picMkLst>
        </pc:picChg>
        <pc:picChg chg="add del">
          <ac:chgData name="Keeley, Abel (GE Appliances, Haier)" userId="dbdc6c77-f438-4270-8366-09481b3ac2fb" providerId="ADAL" clId="{770EB5A4-70AB-4284-AEAD-69B574F8429E}" dt="2024-01-12T16:02:25.605" v="2189" actId="478"/>
          <ac:picMkLst>
            <pc:docMk/>
            <pc:sldMk cId="2638771560" sldId="273"/>
            <ac:picMk id="56" creationId="{6EB1E53F-DD9E-5BD2-823B-B8031D4C25C9}"/>
          </ac:picMkLst>
        </pc:picChg>
        <pc:picChg chg="add del">
          <ac:chgData name="Keeley, Abel (GE Appliances, Haier)" userId="dbdc6c77-f438-4270-8366-09481b3ac2fb" providerId="ADAL" clId="{770EB5A4-70AB-4284-AEAD-69B574F8429E}" dt="2024-01-12T16:02:25.605" v="2189" actId="478"/>
          <ac:picMkLst>
            <pc:docMk/>
            <pc:sldMk cId="2638771560" sldId="273"/>
            <ac:picMk id="58" creationId="{6F67CC08-BB23-CC34-D20E-132FDCCA980C}"/>
          </ac:picMkLst>
        </pc:picChg>
        <pc:inkChg chg="add del">
          <ac:chgData name="Keeley, Abel (GE Appliances, Haier)" userId="dbdc6c77-f438-4270-8366-09481b3ac2fb" providerId="ADAL" clId="{770EB5A4-70AB-4284-AEAD-69B574F8429E}" dt="2024-01-12T16:02:25.605" v="2189" actId="478"/>
          <ac:inkMkLst>
            <pc:docMk/>
            <pc:sldMk cId="2638771560" sldId="273"/>
            <ac:inkMk id="10" creationId="{333A54EA-D373-A784-343A-580A6E1159CF}"/>
          </ac:inkMkLst>
        </pc:inkChg>
        <pc:inkChg chg="add del">
          <ac:chgData name="Keeley, Abel (GE Appliances, Haier)" userId="dbdc6c77-f438-4270-8366-09481b3ac2fb" providerId="ADAL" clId="{770EB5A4-70AB-4284-AEAD-69B574F8429E}" dt="2024-01-12T16:02:25.605" v="2189" actId="478"/>
          <ac:inkMkLst>
            <pc:docMk/>
            <pc:sldMk cId="2638771560" sldId="273"/>
            <ac:inkMk id="16" creationId="{5C3DBA07-EC56-882E-DD8B-875382400FDD}"/>
          </ac:inkMkLst>
        </pc:inkChg>
        <pc:inkChg chg="add del">
          <ac:chgData name="Keeley, Abel (GE Appliances, Haier)" userId="dbdc6c77-f438-4270-8366-09481b3ac2fb" providerId="ADAL" clId="{770EB5A4-70AB-4284-AEAD-69B574F8429E}" dt="2024-01-12T16:02:25.605" v="2189" actId="478"/>
          <ac:inkMkLst>
            <pc:docMk/>
            <pc:sldMk cId="2638771560" sldId="273"/>
            <ac:inkMk id="17" creationId="{031A627E-1D22-3E99-D394-EC1B52106758}"/>
          </ac:inkMkLst>
        </pc:inkChg>
        <pc:inkChg chg="add del">
          <ac:chgData name="Keeley, Abel (GE Appliances, Haier)" userId="dbdc6c77-f438-4270-8366-09481b3ac2fb" providerId="ADAL" clId="{770EB5A4-70AB-4284-AEAD-69B574F8429E}" dt="2024-01-12T16:02:25.605" v="2189" actId="478"/>
          <ac:inkMkLst>
            <pc:docMk/>
            <pc:sldMk cId="2638771560" sldId="273"/>
            <ac:inkMk id="18" creationId="{6420A3FB-FCE0-1037-F318-E57562C72906}"/>
          </ac:inkMkLst>
        </pc:inkChg>
        <pc:inkChg chg="add mod">
          <ac:chgData name="Keeley, Abel (GE Appliances, Haier)" userId="dbdc6c77-f438-4270-8366-09481b3ac2fb" providerId="ADAL" clId="{770EB5A4-70AB-4284-AEAD-69B574F8429E}" dt="2024-01-12T16:02:19.414" v="2188"/>
          <ac:inkMkLst>
            <pc:docMk/>
            <pc:sldMk cId="2638771560" sldId="273"/>
            <ac:inkMk id="20" creationId="{BC4001DC-60D7-8973-F440-74254F8C2D73}"/>
          </ac:inkMkLst>
        </pc:inkChg>
        <pc:inkChg chg="add del">
          <ac:chgData name="Keeley, Abel (GE Appliances, Haier)" userId="dbdc6c77-f438-4270-8366-09481b3ac2fb" providerId="ADAL" clId="{770EB5A4-70AB-4284-AEAD-69B574F8429E}" dt="2024-01-12T16:02:25.605" v="2189" actId="478"/>
          <ac:inkMkLst>
            <pc:docMk/>
            <pc:sldMk cId="2638771560" sldId="273"/>
            <ac:inkMk id="21" creationId="{4C3A41B2-7846-F7EB-E498-3F882F1E93E7}"/>
          </ac:inkMkLst>
        </pc:inkChg>
        <pc:inkChg chg="add del">
          <ac:chgData name="Keeley, Abel (GE Appliances, Haier)" userId="dbdc6c77-f438-4270-8366-09481b3ac2fb" providerId="ADAL" clId="{770EB5A4-70AB-4284-AEAD-69B574F8429E}" dt="2024-01-12T16:02:25.605" v="2189" actId="478"/>
          <ac:inkMkLst>
            <pc:docMk/>
            <pc:sldMk cId="2638771560" sldId="273"/>
            <ac:inkMk id="22" creationId="{3942FE80-829B-1F30-F250-A1DD0D5EE87F}"/>
          </ac:inkMkLst>
        </pc:inkChg>
        <pc:inkChg chg="add mod">
          <ac:chgData name="Keeley, Abel (GE Appliances, Haier)" userId="dbdc6c77-f438-4270-8366-09481b3ac2fb" providerId="ADAL" clId="{770EB5A4-70AB-4284-AEAD-69B574F8429E}" dt="2024-01-12T16:02:19.414" v="2188"/>
          <ac:inkMkLst>
            <pc:docMk/>
            <pc:sldMk cId="2638771560" sldId="273"/>
            <ac:inkMk id="23" creationId="{88D38EA5-62EA-F14B-7127-CB5BA8A3BBBF}"/>
          </ac:inkMkLst>
        </pc:inkChg>
        <pc:inkChg chg="add mod">
          <ac:chgData name="Keeley, Abel (GE Appliances, Haier)" userId="dbdc6c77-f438-4270-8366-09481b3ac2fb" providerId="ADAL" clId="{770EB5A4-70AB-4284-AEAD-69B574F8429E}" dt="2024-01-12T16:02:19.414" v="2188"/>
          <ac:inkMkLst>
            <pc:docMk/>
            <pc:sldMk cId="2638771560" sldId="273"/>
            <ac:inkMk id="24" creationId="{DF810910-5D01-6382-453E-0DA223765B92}"/>
          </ac:inkMkLst>
        </pc:inkChg>
        <pc:inkChg chg="mod">
          <ac:chgData name="Keeley, Abel (GE Appliances, Haier)" userId="dbdc6c77-f438-4270-8366-09481b3ac2fb" providerId="ADAL" clId="{770EB5A4-70AB-4284-AEAD-69B574F8429E}" dt="2024-01-12T16:02:19.414" v="2188"/>
          <ac:inkMkLst>
            <pc:docMk/>
            <pc:sldMk cId="2638771560" sldId="273"/>
            <ac:inkMk id="26" creationId="{89351A0F-6F18-6FD1-19FE-30C2F90133C6}"/>
          </ac:inkMkLst>
        </pc:inkChg>
        <pc:inkChg chg="mod">
          <ac:chgData name="Keeley, Abel (GE Appliances, Haier)" userId="dbdc6c77-f438-4270-8366-09481b3ac2fb" providerId="ADAL" clId="{770EB5A4-70AB-4284-AEAD-69B574F8429E}" dt="2024-01-12T16:02:19.414" v="2188"/>
          <ac:inkMkLst>
            <pc:docMk/>
            <pc:sldMk cId="2638771560" sldId="273"/>
            <ac:inkMk id="30" creationId="{57F07E7E-A5AC-FC5F-4624-E53BD0E892B5}"/>
          </ac:inkMkLst>
        </pc:inkChg>
        <pc:inkChg chg="mod">
          <ac:chgData name="Keeley, Abel (GE Appliances, Haier)" userId="dbdc6c77-f438-4270-8366-09481b3ac2fb" providerId="ADAL" clId="{770EB5A4-70AB-4284-AEAD-69B574F8429E}" dt="2024-01-12T16:02:19.414" v="2188"/>
          <ac:inkMkLst>
            <pc:docMk/>
            <pc:sldMk cId="2638771560" sldId="273"/>
            <ac:inkMk id="31" creationId="{E7D894FF-6299-40A8-A946-F770DD1E3D9B}"/>
          </ac:inkMkLst>
        </pc:inkChg>
        <pc:inkChg chg="add del">
          <ac:chgData name="Keeley, Abel (GE Appliances, Haier)" userId="dbdc6c77-f438-4270-8366-09481b3ac2fb" providerId="ADAL" clId="{770EB5A4-70AB-4284-AEAD-69B574F8429E}" dt="2024-01-12T16:02:25.605" v="2189" actId="478"/>
          <ac:inkMkLst>
            <pc:docMk/>
            <pc:sldMk cId="2638771560" sldId="273"/>
            <ac:inkMk id="32" creationId="{0C3A2C3C-52EE-BF32-A1B2-BBA56A074719}"/>
          </ac:inkMkLst>
        </pc:inkChg>
        <pc:inkChg chg="mod">
          <ac:chgData name="Keeley, Abel (GE Appliances, Haier)" userId="dbdc6c77-f438-4270-8366-09481b3ac2fb" providerId="ADAL" clId="{770EB5A4-70AB-4284-AEAD-69B574F8429E}" dt="2024-01-12T16:02:19.414" v="2188"/>
          <ac:inkMkLst>
            <pc:docMk/>
            <pc:sldMk cId="2638771560" sldId="273"/>
            <ac:inkMk id="38" creationId="{3496FA59-C3FC-30D9-57EF-A1C91A2A9913}"/>
          </ac:inkMkLst>
        </pc:inkChg>
        <pc:inkChg chg="mod">
          <ac:chgData name="Keeley, Abel (GE Appliances, Haier)" userId="dbdc6c77-f438-4270-8366-09481b3ac2fb" providerId="ADAL" clId="{770EB5A4-70AB-4284-AEAD-69B574F8429E}" dt="2024-01-12T16:02:19.414" v="2188"/>
          <ac:inkMkLst>
            <pc:docMk/>
            <pc:sldMk cId="2638771560" sldId="273"/>
            <ac:inkMk id="40" creationId="{4F94A68C-819E-3632-7CAF-64FD11428816}"/>
          </ac:inkMkLst>
        </pc:inkChg>
        <pc:inkChg chg="mod">
          <ac:chgData name="Keeley, Abel (GE Appliances, Haier)" userId="dbdc6c77-f438-4270-8366-09481b3ac2fb" providerId="ADAL" clId="{770EB5A4-70AB-4284-AEAD-69B574F8429E}" dt="2024-01-12T16:02:19.414" v="2188"/>
          <ac:inkMkLst>
            <pc:docMk/>
            <pc:sldMk cId="2638771560" sldId="273"/>
            <ac:inkMk id="42" creationId="{4CEA55D0-038E-0982-2EAD-3B3110AB1846}"/>
          </ac:inkMkLst>
        </pc:inkChg>
        <pc:inkChg chg="add del">
          <ac:chgData name="Keeley, Abel (GE Appliances, Haier)" userId="dbdc6c77-f438-4270-8366-09481b3ac2fb" providerId="ADAL" clId="{770EB5A4-70AB-4284-AEAD-69B574F8429E}" dt="2024-01-12T16:02:25.605" v="2189" actId="478"/>
          <ac:inkMkLst>
            <pc:docMk/>
            <pc:sldMk cId="2638771560" sldId="273"/>
            <ac:inkMk id="45" creationId="{08E1B583-84DC-CE27-DD38-C053C19B1029}"/>
          </ac:inkMkLst>
        </pc:inkChg>
        <pc:inkChg chg="mod">
          <ac:chgData name="Keeley, Abel (GE Appliances, Haier)" userId="dbdc6c77-f438-4270-8366-09481b3ac2fb" providerId="ADAL" clId="{770EB5A4-70AB-4284-AEAD-69B574F8429E}" dt="2024-01-12T16:02:19.414" v="2188"/>
          <ac:inkMkLst>
            <pc:docMk/>
            <pc:sldMk cId="2638771560" sldId="273"/>
            <ac:inkMk id="48" creationId="{CF9345B0-F439-BE4C-2F4A-A0B4D7C2BF42}"/>
          </ac:inkMkLst>
        </pc:inkChg>
        <pc:inkChg chg="add mod">
          <ac:chgData name="Keeley, Abel (GE Appliances, Haier)" userId="dbdc6c77-f438-4270-8366-09481b3ac2fb" providerId="ADAL" clId="{770EB5A4-70AB-4284-AEAD-69B574F8429E}" dt="2024-01-12T16:02:19.414" v="2188"/>
          <ac:inkMkLst>
            <pc:docMk/>
            <pc:sldMk cId="2638771560" sldId="273"/>
            <ac:inkMk id="50" creationId="{AF3BB5EB-7ABD-58B9-E313-DB361F37CD20}"/>
          </ac:inkMkLst>
        </pc:inkChg>
        <pc:inkChg chg="add mod">
          <ac:chgData name="Keeley, Abel (GE Appliances, Haier)" userId="dbdc6c77-f438-4270-8366-09481b3ac2fb" providerId="ADAL" clId="{770EB5A4-70AB-4284-AEAD-69B574F8429E}" dt="2024-01-12T16:02:19.414" v="2188"/>
          <ac:inkMkLst>
            <pc:docMk/>
            <pc:sldMk cId="2638771560" sldId="273"/>
            <ac:inkMk id="53" creationId="{C63E42BB-B3D3-3500-7EC6-BA81385BA02D}"/>
          </ac:inkMkLst>
        </pc:inkChg>
        <pc:inkChg chg="add mod">
          <ac:chgData name="Keeley, Abel (GE Appliances, Haier)" userId="dbdc6c77-f438-4270-8366-09481b3ac2fb" providerId="ADAL" clId="{770EB5A4-70AB-4284-AEAD-69B574F8429E}" dt="2024-01-12T16:02:19.414" v="2188"/>
          <ac:inkMkLst>
            <pc:docMk/>
            <pc:sldMk cId="2638771560" sldId="273"/>
            <ac:inkMk id="54" creationId="{0B5050B7-F4B4-3996-7F5C-9AA20E841192}"/>
          </ac:inkMkLst>
        </pc:inkChg>
        <pc:inkChg chg="add mod">
          <ac:chgData name="Keeley, Abel (GE Appliances, Haier)" userId="dbdc6c77-f438-4270-8366-09481b3ac2fb" providerId="ADAL" clId="{770EB5A4-70AB-4284-AEAD-69B574F8429E}" dt="2024-01-12T16:02:19.414" v="2188"/>
          <ac:inkMkLst>
            <pc:docMk/>
            <pc:sldMk cId="2638771560" sldId="273"/>
            <ac:inkMk id="55" creationId="{FA4E21F8-33F4-8BE6-14CC-E3A8C633A1A1}"/>
          </ac:inkMkLst>
        </pc:inkChg>
        <pc:inkChg chg="add mod">
          <ac:chgData name="Keeley, Abel (GE Appliances, Haier)" userId="dbdc6c77-f438-4270-8366-09481b3ac2fb" providerId="ADAL" clId="{770EB5A4-70AB-4284-AEAD-69B574F8429E}" dt="2024-01-12T16:02:19.414" v="2188"/>
          <ac:inkMkLst>
            <pc:docMk/>
            <pc:sldMk cId="2638771560" sldId="273"/>
            <ac:inkMk id="57" creationId="{5FE86821-8BF6-DB80-5DD8-A2D83B7DDF99}"/>
          </ac:inkMkLst>
        </pc:inkChg>
        <pc:inkChg chg="mod">
          <ac:chgData name="Keeley, Abel (GE Appliances, Haier)" userId="dbdc6c77-f438-4270-8366-09481b3ac2fb" providerId="ADAL" clId="{770EB5A4-70AB-4284-AEAD-69B574F8429E}" dt="2024-01-12T16:02:19.414" v="2188"/>
          <ac:inkMkLst>
            <pc:docMk/>
            <pc:sldMk cId="2638771560" sldId="273"/>
            <ac:inkMk id="61" creationId="{9DEAA304-F38F-D4C6-0B55-7E9D8356A0F6}"/>
          </ac:inkMkLst>
        </pc:inkChg>
        <pc:inkChg chg="mod">
          <ac:chgData name="Keeley, Abel (GE Appliances, Haier)" userId="dbdc6c77-f438-4270-8366-09481b3ac2fb" providerId="ADAL" clId="{770EB5A4-70AB-4284-AEAD-69B574F8429E}" dt="2024-01-12T16:02:19.414" v="2188"/>
          <ac:inkMkLst>
            <pc:docMk/>
            <pc:sldMk cId="2638771560" sldId="273"/>
            <ac:inkMk id="62" creationId="{BB23323F-06F0-DC8E-CBC8-A1316A7DAF74}"/>
          </ac:inkMkLst>
        </pc:inkChg>
        <pc:inkChg chg="mod">
          <ac:chgData name="Keeley, Abel (GE Appliances, Haier)" userId="dbdc6c77-f438-4270-8366-09481b3ac2fb" providerId="ADAL" clId="{770EB5A4-70AB-4284-AEAD-69B574F8429E}" dt="2024-01-12T16:02:19.414" v="2188"/>
          <ac:inkMkLst>
            <pc:docMk/>
            <pc:sldMk cId="2638771560" sldId="273"/>
            <ac:inkMk id="63" creationId="{7C70A9F1-30ED-0063-B2FA-8695FD5D1D47}"/>
          </ac:inkMkLst>
        </pc:inkChg>
        <pc:inkChg chg="add mod">
          <ac:chgData name="Keeley, Abel (GE Appliances, Haier)" userId="dbdc6c77-f438-4270-8366-09481b3ac2fb" providerId="ADAL" clId="{770EB5A4-70AB-4284-AEAD-69B574F8429E}" dt="2024-01-12T16:02:19.414" v="2188"/>
          <ac:inkMkLst>
            <pc:docMk/>
            <pc:sldMk cId="2638771560" sldId="273"/>
            <ac:inkMk id="64" creationId="{7C53BE2E-67F1-DF99-00E3-F91D98E8887A}"/>
          </ac:inkMkLst>
        </pc:inkChg>
        <pc:inkChg chg="mod">
          <ac:chgData name="Keeley, Abel (GE Appliances, Haier)" userId="dbdc6c77-f438-4270-8366-09481b3ac2fb" providerId="ADAL" clId="{770EB5A4-70AB-4284-AEAD-69B574F8429E}" dt="2024-01-12T16:02:19.414" v="2188"/>
          <ac:inkMkLst>
            <pc:docMk/>
            <pc:sldMk cId="2638771560" sldId="273"/>
            <ac:inkMk id="66" creationId="{1FA6824E-3C5F-E5D6-C5D7-C222A15FF7C6}"/>
          </ac:inkMkLst>
        </pc:inkChg>
        <pc:inkChg chg="mod">
          <ac:chgData name="Keeley, Abel (GE Appliances, Haier)" userId="dbdc6c77-f438-4270-8366-09481b3ac2fb" providerId="ADAL" clId="{770EB5A4-70AB-4284-AEAD-69B574F8429E}" dt="2024-01-12T16:02:19.414" v="2188"/>
          <ac:inkMkLst>
            <pc:docMk/>
            <pc:sldMk cId="2638771560" sldId="273"/>
            <ac:inkMk id="67" creationId="{0AFA78A5-DC46-2554-9A13-312BEE9E5867}"/>
          </ac:inkMkLst>
        </pc:inkChg>
        <pc:inkChg chg="add mod">
          <ac:chgData name="Keeley, Abel (GE Appliances, Haier)" userId="dbdc6c77-f438-4270-8366-09481b3ac2fb" providerId="ADAL" clId="{770EB5A4-70AB-4284-AEAD-69B574F8429E}" dt="2024-01-12T16:02:19.414" v="2188"/>
          <ac:inkMkLst>
            <pc:docMk/>
            <pc:sldMk cId="2638771560" sldId="273"/>
            <ac:inkMk id="68" creationId="{F8237176-52DC-65A4-DA40-08F64CA40EDC}"/>
          </ac:inkMkLst>
        </pc:inkChg>
        <pc:inkChg chg="add mod">
          <ac:chgData name="Keeley, Abel (GE Appliances, Haier)" userId="dbdc6c77-f438-4270-8366-09481b3ac2fb" providerId="ADAL" clId="{770EB5A4-70AB-4284-AEAD-69B574F8429E}" dt="2024-01-12T16:02:19.414" v="2188"/>
          <ac:inkMkLst>
            <pc:docMk/>
            <pc:sldMk cId="2638771560" sldId="273"/>
            <ac:inkMk id="69" creationId="{E001888D-B0D2-06A5-8E95-0FEA341E9381}"/>
          </ac:inkMkLst>
        </pc:inkChg>
        <pc:inkChg chg="mod">
          <ac:chgData name="Keeley, Abel (GE Appliances, Haier)" userId="dbdc6c77-f438-4270-8366-09481b3ac2fb" providerId="ADAL" clId="{770EB5A4-70AB-4284-AEAD-69B574F8429E}" dt="2024-01-12T16:02:19.414" v="2188"/>
          <ac:inkMkLst>
            <pc:docMk/>
            <pc:sldMk cId="2638771560" sldId="273"/>
            <ac:inkMk id="71" creationId="{FB19247B-E758-9C81-7D33-146C806106C8}"/>
          </ac:inkMkLst>
        </pc:inkChg>
        <pc:inkChg chg="mod">
          <ac:chgData name="Keeley, Abel (GE Appliances, Haier)" userId="dbdc6c77-f438-4270-8366-09481b3ac2fb" providerId="ADAL" clId="{770EB5A4-70AB-4284-AEAD-69B574F8429E}" dt="2024-01-12T16:02:19.414" v="2188"/>
          <ac:inkMkLst>
            <pc:docMk/>
            <pc:sldMk cId="2638771560" sldId="273"/>
            <ac:inkMk id="72" creationId="{44EC559C-D317-ECB7-33D6-36CA892A326E}"/>
          </ac:inkMkLst>
        </pc:inkChg>
        <pc:inkChg chg="mod">
          <ac:chgData name="Keeley, Abel (GE Appliances, Haier)" userId="dbdc6c77-f438-4270-8366-09481b3ac2fb" providerId="ADAL" clId="{770EB5A4-70AB-4284-AEAD-69B574F8429E}" dt="2024-01-12T16:02:19.414" v="2188"/>
          <ac:inkMkLst>
            <pc:docMk/>
            <pc:sldMk cId="2638771560" sldId="273"/>
            <ac:inkMk id="73" creationId="{438B4BF2-E863-2AF4-8629-D27694AF7493}"/>
          </ac:inkMkLst>
        </pc:inkChg>
        <pc:inkChg chg="mod">
          <ac:chgData name="Keeley, Abel (GE Appliances, Haier)" userId="dbdc6c77-f438-4270-8366-09481b3ac2fb" providerId="ADAL" clId="{770EB5A4-70AB-4284-AEAD-69B574F8429E}" dt="2024-01-12T16:02:19.414" v="2188"/>
          <ac:inkMkLst>
            <pc:docMk/>
            <pc:sldMk cId="2638771560" sldId="273"/>
            <ac:inkMk id="74" creationId="{4A6C1219-BD6A-507F-280D-5F10BA19BE11}"/>
          </ac:inkMkLst>
        </pc:inkChg>
        <pc:inkChg chg="mod">
          <ac:chgData name="Keeley, Abel (GE Appliances, Haier)" userId="dbdc6c77-f438-4270-8366-09481b3ac2fb" providerId="ADAL" clId="{770EB5A4-70AB-4284-AEAD-69B574F8429E}" dt="2024-01-12T16:02:19.414" v="2188"/>
          <ac:inkMkLst>
            <pc:docMk/>
            <pc:sldMk cId="2638771560" sldId="273"/>
            <ac:inkMk id="75" creationId="{194EDA50-6039-4911-029B-A1A5E22F62F1}"/>
          </ac:inkMkLst>
        </pc:inkChg>
        <pc:inkChg chg="mod">
          <ac:chgData name="Keeley, Abel (GE Appliances, Haier)" userId="dbdc6c77-f438-4270-8366-09481b3ac2fb" providerId="ADAL" clId="{770EB5A4-70AB-4284-AEAD-69B574F8429E}" dt="2024-01-12T16:02:19.414" v="2188"/>
          <ac:inkMkLst>
            <pc:docMk/>
            <pc:sldMk cId="2638771560" sldId="273"/>
            <ac:inkMk id="76" creationId="{B7DEAB7E-1B25-E58F-0CED-5D941A99EE98}"/>
          </ac:inkMkLst>
        </pc:inkChg>
        <pc:inkChg chg="mod">
          <ac:chgData name="Keeley, Abel (GE Appliances, Haier)" userId="dbdc6c77-f438-4270-8366-09481b3ac2fb" providerId="ADAL" clId="{770EB5A4-70AB-4284-AEAD-69B574F8429E}" dt="2024-01-12T16:02:19.414" v="2188"/>
          <ac:inkMkLst>
            <pc:docMk/>
            <pc:sldMk cId="2638771560" sldId="273"/>
            <ac:inkMk id="77" creationId="{6DD96BF9-1938-0874-A58E-C22189375507}"/>
          </ac:inkMkLst>
        </pc:inkChg>
        <pc:inkChg chg="mod">
          <ac:chgData name="Keeley, Abel (GE Appliances, Haier)" userId="dbdc6c77-f438-4270-8366-09481b3ac2fb" providerId="ADAL" clId="{770EB5A4-70AB-4284-AEAD-69B574F8429E}" dt="2024-01-12T16:02:19.414" v="2188"/>
          <ac:inkMkLst>
            <pc:docMk/>
            <pc:sldMk cId="2638771560" sldId="273"/>
            <ac:inkMk id="78" creationId="{C78F4BC9-AF47-9FCC-7580-BABD712B5860}"/>
          </ac:inkMkLst>
        </pc:inkChg>
        <pc:inkChg chg="add mod">
          <ac:chgData name="Keeley, Abel (GE Appliances, Haier)" userId="dbdc6c77-f438-4270-8366-09481b3ac2fb" providerId="ADAL" clId="{770EB5A4-70AB-4284-AEAD-69B574F8429E}" dt="2024-01-12T16:02:19.414" v="2188"/>
          <ac:inkMkLst>
            <pc:docMk/>
            <pc:sldMk cId="2638771560" sldId="273"/>
            <ac:inkMk id="80" creationId="{B059D4EC-DA06-4583-9E9B-5B342B8B82EC}"/>
          </ac:inkMkLst>
        </pc:inkChg>
        <pc:inkChg chg="add mod">
          <ac:chgData name="Keeley, Abel (GE Appliances, Haier)" userId="dbdc6c77-f438-4270-8366-09481b3ac2fb" providerId="ADAL" clId="{770EB5A4-70AB-4284-AEAD-69B574F8429E}" dt="2024-01-12T16:02:19.414" v="2188"/>
          <ac:inkMkLst>
            <pc:docMk/>
            <pc:sldMk cId="2638771560" sldId="273"/>
            <ac:inkMk id="81" creationId="{07B34A9B-4EFD-41AC-2A70-2400A886C80A}"/>
          </ac:inkMkLst>
        </pc:inkChg>
        <pc:inkChg chg="add mod">
          <ac:chgData name="Keeley, Abel (GE Appliances, Haier)" userId="dbdc6c77-f438-4270-8366-09481b3ac2fb" providerId="ADAL" clId="{770EB5A4-70AB-4284-AEAD-69B574F8429E}" dt="2024-01-12T16:02:19.414" v="2188"/>
          <ac:inkMkLst>
            <pc:docMk/>
            <pc:sldMk cId="2638771560" sldId="273"/>
            <ac:inkMk id="82" creationId="{1F82CF77-0810-16D6-25CE-463133649C4E}"/>
          </ac:inkMkLst>
        </pc:inkChg>
        <pc:inkChg chg="add mod">
          <ac:chgData name="Keeley, Abel (GE Appliances, Haier)" userId="dbdc6c77-f438-4270-8366-09481b3ac2fb" providerId="ADAL" clId="{770EB5A4-70AB-4284-AEAD-69B574F8429E}" dt="2024-01-12T16:02:19.414" v="2188"/>
          <ac:inkMkLst>
            <pc:docMk/>
            <pc:sldMk cId="2638771560" sldId="273"/>
            <ac:inkMk id="83" creationId="{5B60BECD-F8FC-FF47-E920-0986DBC9059F}"/>
          </ac:inkMkLst>
        </pc:inkChg>
        <pc:inkChg chg="add mod">
          <ac:chgData name="Keeley, Abel (GE Appliances, Haier)" userId="dbdc6c77-f438-4270-8366-09481b3ac2fb" providerId="ADAL" clId="{770EB5A4-70AB-4284-AEAD-69B574F8429E}" dt="2024-01-12T16:02:19.414" v="2188"/>
          <ac:inkMkLst>
            <pc:docMk/>
            <pc:sldMk cId="2638771560" sldId="273"/>
            <ac:inkMk id="84" creationId="{9155FAE7-B135-F76A-89FF-3673A469BABB}"/>
          </ac:inkMkLst>
        </pc:inkChg>
        <pc:inkChg chg="add mod">
          <ac:chgData name="Keeley, Abel (GE Appliances, Haier)" userId="dbdc6c77-f438-4270-8366-09481b3ac2fb" providerId="ADAL" clId="{770EB5A4-70AB-4284-AEAD-69B574F8429E}" dt="2024-01-12T16:02:19.414" v="2188"/>
          <ac:inkMkLst>
            <pc:docMk/>
            <pc:sldMk cId="2638771560" sldId="273"/>
            <ac:inkMk id="85" creationId="{81CFA6DD-6480-F91E-8043-387A2B187B4D}"/>
          </ac:inkMkLst>
        </pc:inkChg>
        <pc:inkChg chg="add mod">
          <ac:chgData name="Keeley, Abel (GE Appliances, Haier)" userId="dbdc6c77-f438-4270-8366-09481b3ac2fb" providerId="ADAL" clId="{770EB5A4-70AB-4284-AEAD-69B574F8429E}" dt="2024-01-12T16:02:19.414" v="2188"/>
          <ac:inkMkLst>
            <pc:docMk/>
            <pc:sldMk cId="2638771560" sldId="273"/>
            <ac:inkMk id="86" creationId="{AD171354-1BA7-8859-4331-4D1A714AB124}"/>
          </ac:inkMkLst>
        </pc:inkChg>
        <pc:inkChg chg="add mod">
          <ac:chgData name="Keeley, Abel (GE Appliances, Haier)" userId="dbdc6c77-f438-4270-8366-09481b3ac2fb" providerId="ADAL" clId="{770EB5A4-70AB-4284-AEAD-69B574F8429E}" dt="2024-01-12T16:02:19.414" v="2188"/>
          <ac:inkMkLst>
            <pc:docMk/>
            <pc:sldMk cId="2638771560" sldId="273"/>
            <ac:inkMk id="87" creationId="{919A0568-8D20-53E1-BB93-93C8A4EF4F77}"/>
          </ac:inkMkLst>
        </pc:inkChg>
        <pc:inkChg chg="add mod">
          <ac:chgData name="Keeley, Abel (GE Appliances, Haier)" userId="dbdc6c77-f438-4270-8366-09481b3ac2fb" providerId="ADAL" clId="{770EB5A4-70AB-4284-AEAD-69B574F8429E}" dt="2024-01-12T16:02:19.414" v="2188"/>
          <ac:inkMkLst>
            <pc:docMk/>
            <pc:sldMk cId="2638771560" sldId="273"/>
            <ac:inkMk id="88" creationId="{BCEF8D80-0B2E-2708-EC58-5148642A13C9}"/>
          </ac:inkMkLst>
        </pc:inkChg>
        <pc:inkChg chg="add mod">
          <ac:chgData name="Keeley, Abel (GE Appliances, Haier)" userId="dbdc6c77-f438-4270-8366-09481b3ac2fb" providerId="ADAL" clId="{770EB5A4-70AB-4284-AEAD-69B574F8429E}" dt="2024-01-12T16:02:19.414" v="2188"/>
          <ac:inkMkLst>
            <pc:docMk/>
            <pc:sldMk cId="2638771560" sldId="273"/>
            <ac:inkMk id="89" creationId="{E675D1BA-C1F9-7D9F-339F-D2603F370305}"/>
          </ac:inkMkLst>
        </pc:inkChg>
        <pc:inkChg chg="add mod">
          <ac:chgData name="Keeley, Abel (GE Appliances, Haier)" userId="dbdc6c77-f438-4270-8366-09481b3ac2fb" providerId="ADAL" clId="{770EB5A4-70AB-4284-AEAD-69B574F8429E}" dt="2024-01-12T16:02:19.414" v="2188"/>
          <ac:inkMkLst>
            <pc:docMk/>
            <pc:sldMk cId="2638771560" sldId="273"/>
            <ac:inkMk id="90" creationId="{32755AE0-3BED-6D5A-FB02-4B54A1BD97C9}"/>
          </ac:inkMkLst>
        </pc:inkChg>
        <pc:inkChg chg="add mod">
          <ac:chgData name="Keeley, Abel (GE Appliances, Haier)" userId="dbdc6c77-f438-4270-8366-09481b3ac2fb" providerId="ADAL" clId="{770EB5A4-70AB-4284-AEAD-69B574F8429E}" dt="2024-01-12T16:02:19.414" v="2188"/>
          <ac:inkMkLst>
            <pc:docMk/>
            <pc:sldMk cId="2638771560" sldId="273"/>
            <ac:inkMk id="91" creationId="{98FBE395-4E70-4E8A-5DDE-7567ADACEA66}"/>
          </ac:inkMkLst>
        </pc:inkChg>
        <pc:inkChg chg="add mod">
          <ac:chgData name="Keeley, Abel (GE Appliances, Haier)" userId="dbdc6c77-f438-4270-8366-09481b3ac2fb" providerId="ADAL" clId="{770EB5A4-70AB-4284-AEAD-69B574F8429E}" dt="2024-01-12T16:02:19.414" v="2188"/>
          <ac:inkMkLst>
            <pc:docMk/>
            <pc:sldMk cId="2638771560" sldId="273"/>
            <ac:inkMk id="92" creationId="{8DBA0F92-14B9-529C-C99D-B9911B67DCEE}"/>
          </ac:inkMkLst>
        </pc:inkChg>
        <pc:inkChg chg="add mod">
          <ac:chgData name="Keeley, Abel (GE Appliances, Haier)" userId="dbdc6c77-f438-4270-8366-09481b3ac2fb" providerId="ADAL" clId="{770EB5A4-70AB-4284-AEAD-69B574F8429E}" dt="2024-01-12T16:02:19.414" v="2188"/>
          <ac:inkMkLst>
            <pc:docMk/>
            <pc:sldMk cId="2638771560" sldId="273"/>
            <ac:inkMk id="93" creationId="{F32BBB24-586E-0737-F84C-5AE01CE429B8}"/>
          </ac:inkMkLst>
        </pc:inkChg>
        <pc:inkChg chg="add mod">
          <ac:chgData name="Keeley, Abel (GE Appliances, Haier)" userId="dbdc6c77-f438-4270-8366-09481b3ac2fb" providerId="ADAL" clId="{770EB5A4-70AB-4284-AEAD-69B574F8429E}" dt="2024-01-12T16:02:19.414" v="2188"/>
          <ac:inkMkLst>
            <pc:docMk/>
            <pc:sldMk cId="2638771560" sldId="273"/>
            <ac:inkMk id="94" creationId="{0A833665-30E8-7BCF-F3A8-CA74133A0F47}"/>
          </ac:inkMkLst>
        </pc:inkChg>
        <pc:inkChg chg="add mod">
          <ac:chgData name="Keeley, Abel (GE Appliances, Haier)" userId="dbdc6c77-f438-4270-8366-09481b3ac2fb" providerId="ADAL" clId="{770EB5A4-70AB-4284-AEAD-69B574F8429E}" dt="2024-01-12T16:02:19.414" v="2188"/>
          <ac:inkMkLst>
            <pc:docMk/>
            <pc:sldMk cId="2638771560" sldId="273"/>
            <ac:inkMk id="95" creationId="{114BDA5B-3EAC-8847-6582-F942214C5356}"/>
          </ac:inkMkLst>
        </pc:inkChg>
        <pc:inkChg chg="add mod">
          <ac:chgData name="Keeley, Abel (GE Appliances, Haier)" userId="dbdc6c77-f438-4270-8366-09481b3ac2fb" providerId="ADAL" clId="{770EB5A4-70AB-4284-AEAD-69B574F8429E}" dt="2024-01-12T16:02:19.414" v="2188"/>
          <ac:inkMkLst>
            <pc:docMk/>
            <pc:sldMk cId="2638771560" sldId="273"/>
            <ac:inkMk id="96" creationId="{939F2533-9DF8-E2B8-66FA-E308299CA180}"/>
          </ac:inkMkLst>
        </pc:inkChg>
        <pc:inkChg chg="mod">
          <ac:chgData name="Keeley, Abel (GE Appliances, Haier)" userId="dbdc6c77-f438-4270-8366-09481b3ac2fb" providerId="ADAL" clId="{770EB5A4-70AB-4284-AEAD-69B574F8429E}" dt="2024-01-12T16:02:19.414" v="2188"/>
          <ac:inkMkLst>
            <pc:docMk/>
            <pc:sldMk cId="2638771560" sldId="273"/>
            <ac:inkMk id="98" creationId="{4043CBD0-ED09-615A-FB15-231A5640FF70}"/>
          </ac:inkMkLst>
        </pc:inkChg>
        <pc:inkChg chg="mod">
          <ac:chgData name="Keeley, Abel (GE Appliances, Haier)" userId="dbdc6c77-f438-4270-8366-09481b3ac2fb" providerId="ADAL" clId="{770EB5A4-70AB-4284-AEAD-69B574F8429E}" dt="2024-01-12T16:02:19.414" v="2188"/>
          <ac:inkMkLst>
            <pc:docMk/>
            <pc:sldMk cId="2638771560" sldId="273"/>
            <ac:inkMk id="99" creationId="{CD5BBB6E-DF7C-FFCF-D2DF-5A0FDD9EE5BF}"/>
          </ac:inkMkLst>
        </pc:inkChg>
        <pc:inkChg chg="mod">
          <ac:chgData name="Keeley, Abel (GE Appliances, Haier)" userId="dbdc6c77-f438-4270-8366-09481b3ac2fb" providerId="ADAL" clId="{770EB5A4-70AB-4284-AEAD-69B574F8429E}" dt="2024-01-12T16:02:19.414" v="2188"/>
          <ac:inkMkLst>
            <pc:docMk/>
            <pc:sldMk cId="2638771560" sldId="273"/>
            <ac:inkMk id="100" creationId="{3A3526B0-D07B-FADC-F2A5-CE2B0C1B8D66}"/>
          </ac:inkMkLst>
        </pc:inkChg>
        <pc:inkChg chg="mod">
          <ac:chgData name="Keeley, Abel (GE Appliances, Haier)" userId="dbdc6c77-f438-4270-8366-09481b3ac2fb" providerId="ADAL" clId="{770EB5A4-70AB-4284-AEAD-69B574F8429E}" dt="2024-01-12T16:02:19.414" v="2188"/>
          <ac:inkMkLst>
            <pc:docMk/>
            <pc:sldMk cId="2638771560" sldId="273"/>
            <ac:inkMk id="101" creationId="{C2B4EF47-FA1A-2919-5853-32D01B9A488C}"/>
          </ac:inkMkLst>
        </pc:inkChg>
        <pc:inkChg chg="mod">
          <ac:chgData name="Keeley, Abel (GE Appliances, Haier)" userId="dbdc6c77-f438-4270-8366-09481b3ac2fb" providerId="ADAL" clId="{770EB5A4-70AB-4284-AEAD-69B574F8429E}" dt="2024-01-12T16:02:19.414" v="2188"/>
          <ac:inkMkLst>
            <pc:docMk/>
            <pc:sldMk cId="2638771560" sldId="273"/>
            <ac:inkMk id="102" creationId="{C851099E-7FA6-B25D-E699-B8469545F30C}"/>
          </ac:inkMkLst>
        </pc:inkChg>
        <pc:inkChg chg="mod">
          <ac:chgData name="Keeley, Abel (GE Appliances, Haier)" userId="dbdc6c77-f438-4270-8366-09481b3ac2fb" providerId="ADAL" clId="{770EB5A4-70AB-4284-AEAD-69B574F8429E}" dt="2024-01-12T16:02:19.414" v="2188"/>
          <ac:inkMkLst>
            <pc:docMk/>
            <pc:sldMk cId="2638771560" sldId="273"/>
            <ac:inkMk id="103" creationId="{EA3DD1EE-3257-648F-8A39-D1FEC8388845}"/>
          </ac:inkMkLst>
        </pc:inkChg>
        <pc:inkChg chg="mod">
          <ac:chgData name="Keeley, Abel (GE Appliances, Haier)" userId="dbdc6c77-f438-4270-8366-09481b3ac2fb" providerId="ADAL" clId="{770EB5A4-70AB-4284-AEAD-69B574F8429E}" dt="2024-01-12T16:02:19.414" v="2188"/>
          <ac:inkMkLst>
            <pc:docMk/>
            <pc:sldMk cId="2638771560" sldId="273"/>
            <ac:inkMk id="104" creationId="{56CD0818-E0DE-87F8-08F0-420D5CA7CEBC}"/>
          </ac:inkMkLst>
        </pc:inkChg>
        <pc:inkChg chg="add mod">
          <ac:chgData name="Keeley, Abel (GE Appliances, Haier)" userId="dbdc6c77-f438-4270-8366-09481b3ac2fb" providerId="ADAL" clId="{770EB5A4-70AB-4284-AEAD-69B574F8429E}" dt="2024-01-12T16:02:19.414" v="2188"/>
          <ac:inkMkLst>
            <pc:docMk/>
            <pc:sldMk cId="2638771560" sldId="273"/>
            <ac:inkMk id="105" creationId="{4548346F-60F5-E2BB-4D7E-F1AE75A77674}"/>
          </ac:inkMkLst>
        </pc:inkChg>
        <pc:inkChg chg="add mod">
          <ac:chgData name="Keeley, Abel (GE Appliances, Haier)" userId="dbdc6c77-f438-4270-8366-09481b3ac2fb" providerId="ADAL" clId="{770EB5A4-70AB-4284-AEAD-69B574F8429E}" dt="2024-01-12T16:02:19.414" v="2188"/>
          <ac:inkMkLst>
            <pc:docMk/>
            <pc:sldMk cId="2638771560" sldId="273"/>
            <ac:inkMk id="106" creationId="{24726196-021F-0719-8F3B-A55F467E110F}"/>
          </ac:inkMkLst>
        </pc:inkChg>
        <pc:inkChg chg="mod">
          <ac:chgData name="Keeley, Abel (GE Appliances, Haier)" userId="dbdc6c77-f438-4270-8366-09481b3ac2fb" providerId="ADAL" clId="{770EB5A4-70AB-4284-AEAD-69B574F8429E}" dt="2024-01-12T16:02:19.414" v="2188"/>
          <ac:inkMkLst>
            <pc:docMk/>
            <pc:sldMk cId="2638771560" sldId="273"/>
            <ac:inkMk id="108" creationId="{387613E8-79EE-11D6-8E0C-D1FC01E00E89}"/>
          </ac:inkMkLst>
        </pc:inkChg>
        <pc:inkChg chg="mod">
          <ac:chgData name="Keeley, Abel (GE Appliances, Haier)" userId="dbdc6c77-f438-4270-8366-09481b3ac2fb" providerId="ADAL" clId="{770EB5A4-70AB-4284-AEAD-69B574F8429E}" dt="2024-01-12T16:02:19.414" v="2188"/>
          <ac:inkMkLst>
            <pc:docMk/>
            <pc:sldMk cId="2638771560" sldId="273"/>
            <ac:inkMk id="109" creationId="{C1AB9EA7-D007-8B6F-B855-5A30E06BAEC0}"/>
          </ac:inkMkLst>
        </pc:inkChg>
        <pc:inkChg chg="mod">
          <ac:chgData name="Keeley, Abel (GE Appliances, Haier)" userId="dbdc6c77-f438-4270-8366-09481b3ac2fb" providerId="ADAL" clId="{770EB5A4-70AB-4284-AEAD-69B574F8429E}" dt="2024-01-12T16:02:19.414" v="2188"/>
          <ac:inkMkLst>
            <pc:docMk/>
            <pc:sldMk cId="2638771560" sldId="273"/>
            <ac:inkMk id="110" creationId="{A6EE9DFB-7AC3-9134-7EF6-FB2C2B8EA2C0}"/>
          </ac:inkMkLst>
        </pc:inkChg>
        <pc:inkChg chg="mod">
          <ac:chgData name="Keeley, Abel (GE Appliances, Haier)" userId="dbdc6c77-f438-4270-8366-09481b3ac2fb" providerId="ADAL" clId="{770EB5A4-70AB-4284-AEAD-69B574F8429E}" dt="2024-01-12T16:02:19.414" v="2188"/>
          <ac:inkMkLst>
            <pc:docMk/>
            <pc:sldMk cId="2638771560" sldId="273"/>
            <ac:inkMk id="112" creationId="{E357D305-8FAD-A6BB-7D4E-C7A56D60DB4E}"/>
          </ac:inkMkLst>
        </pc:inkChg>
        <pc:inkChg chg="mod">
          <ac:chgData name="Keeley, Abel (GE Appliances, Haier)" userId="dbdc6c77-f438-4270-8366-09481b3ac2fb" providerId="ADAL" clId="{770EB5A4-70AB-4284-AEAD-69B574F8429E}" dt="2024-01-12T16:02:19.414" v="2188"/>
          <ac:inkMkLst>
            <pc:docMk/>
            <pc:sldMk cId="2638771560" sldId="273"/>
            <ac:inkMk id="113" creationId="{EAF1256F-1E5B-5871-6252-3AF6C4FC0A9B}"/>
          </ac:inkMkLst>
        </pc:inkChg>
        <pc:inkChg chg="mod">
          <ac:chgData name="Keeley, Abel (GE Appliances, Haier)" userId="dbdc6c77-f438-4270-8366-09481b3ac2fb" providerId="ADAL" clId="{770EB5A4-70AB-4284-AEAD-69B574F8429E}" dt="2024-01-12T16:02:19.414" v="2188"/>
          <ac:inkMkLst>
            <pc:docMk/>
            <pc:sldMk cId="2638771560" sldId="273"/>
            <ac:inkMk id="114" creationId="{874F58E1-8CC4-7523-66F2-686D498440D9}"/>
          </ac:inkMkLst>
        </pc:inkChg>
        <pc:inkChg chg="mod">
          <ac:chgData name="Keeley, Abel (GE Appliances, Haier)" userId="dbdc6c77-f438-4270-8366-09481b3ac2fb" providerId="ADAL" clId="{770EB5A4-70AB-4284-AEAD-69B574F8429E}" dt="2024-01-12T16:02:19.414" v="2188"/>
          <ac:inkMkLst>
            <pc:docMk/>
            <pc:sldMk cId="2638771560" sldId="273"/>
            <ac:inkMk id="115" creationId="{A6917310-9A36-5C09-AF11-AEC9B2523540}"/>
          </ac:inkMkLst>
        </pc:inkChg>
        <pc:inkChg chg="mod">
          <ac:chgData name="Keeley, Abel (GE Appliances, Haier)" userId="dbdc6c77-f438-4270-8366-09481b3ac2fb" providerId="ADAL" clId="{770EB5A4-70AB-4284-AEAD-69B574F8429E}" dt="2024-01-12T16:02:19.414" v="2188"/>
          <ac:inkMkLst>
            <pc:docMk/>
            <pc:sldMk cId="2638771560" sldId="273"/>
            <ac:inkMk id="116" creationId="{9B028474-0408-F5E8-765A-8DB70AB23101}"/>
          </ac:inkMkLst>
        </pc:inkChg>
        <pc:inkChg chg="mod">
          <ac:chgData name="Keeley, Abel (GE Appliances, Haier)" userId="dbdc6c77-f438-4270-8366-09481b3ac2fb" providerId="ADAL" clId="{770EB5A4-70AB-4284-AEAD-69B574F8429E}" dt="2024-01-12T16:02:19.414" v="2188"/>
          <ac:inkMkLst>
            <pc:docMk/>
            <pc:sldMk cId="2638771560" sldId="273"/>
            <ac:inkMk id="117" creationId="{8EE0FC34-E96C-BB71-D838-BBC18A3A23C8}"/>
          </ac:inkMkLst>
        </pc:inkChg>
        <pc:inkChg chg="mod">
          <ac:chgData name="Keeley, Abel (GE Appliances, Haier)" userId="dbdc6c77-f438-4270-8366-09481b3ac2fb" providerId="ADAL" clId="{770EB5A4-70AB-4284-AEAD-69B574F8429E}" dt="2024-01-12T16:02:19.414" v="2188"/>
          <ac:inkMkLst>
            <pc:docMk/>
            <pc:sldMk cId="2638771560" sldId="273"/>
            <ac:inkMk id="118" creationId="{2B996ED1-A15A-C28F-DBF5-35EE7EC45C0A}"/>
          </ac:inkMkLst>
        </pc:inkChg>
        <pc:inkChg chg="mod">
          <ac:chgData name="Keeley, Abel (GE Appliances, Haier)" userId="dbdc6c77-f438-4270-8366-09481b3ac2fb" providerId="ADAL" clId="{770EB5A4-70AB-4284-AEAD-69B574F8429E}" dt="2024-01-12T16:02:19.414" v="2188"/>
          <ac:inkMkLst>
            <pc:docMk/>
            <pc:sldMk cId="2638771560" sldId="273"/>
            <ac:inkMk id="119" creationId="{BDB35728-76D6-55BE-BA74-E754882D1DA8}"/>
          </ac:inkMkLst>
        </pc:inkChg>
        <pc:inkChg chg="mod">
          <ac:chgData name="Keeley, Abel (GE Appliances, Haier)" userId="dbdc6c77-f438-4270-8366-09481b3ac2fb" providerId="ADAL" clId="{770EB5A4-70AB-4284-AEAD-69B574F8429E}" dt="2024-01-12T16:02:19.414" v="2188"/>
          <ac:inkMkLst>
            <pc:docMk/>
            <pc:sldMk cId="2638771560" sldId="273"/>
            <ac:inkMk id="121" creationId="{1D0C71BA-C547-BF99-3D3A-87826A9DFEF8}"/>
          </ac:inkMkLst>
        </pc:inkChg>
        <pc:inkChg chg="mod">
          <ac:chgData name="Keeley, Abel (GE Appliances, Haier)" userId="dbdc6c77-f438-4270-8366-09481b3ac2fb" providerId="ADAL" clId="{770EB5A4-70AB-4284-AEAD-69B574F8429E}" dt="2024-01-12T16:02:19.414" v="2188"/>
          <ac:inkMkLst>
            <pc:docMk/>
            <pc:sldMk cId="2638771560" sldId="273"/>
            <ac:inkMk id="122" creationId="{1CF22047-B1B8-B156-4051-E920076118D5}"/>
          </ac:inkMkLst>
        </pc:inkChg>
        <pc:inkChg chg="mod">
          <ac:chgData name="Keeley, Abel (GE Appliances, Haier)" userId="dbdc6c77-f438-4270-8366-09481b3ac2fb" providerId="ADAL" clId="{770EB5A4-70AB-4284-AEAD-69B574F8429E}" dt="2024-01-12T16:02:19.414" v="2188"/>
          <ac:inkMkLst>
            <pc:docMk/>
            <pc:sldMk cId="2638771560" sldId="273"/>
            <ac:inkMk id="123" creationId="{223607DC-EEC6-1E0D-0F0A-A87F5D1DE4DA}"/>
          </ac:inkMkLst>
        </pc:inkChg>
        <pc:inkChg chg="mod">
          <ac:chgData name="Keeley, Abel (GE Appliances, Haier)" userId="dbdc6c77-f438-4270-8366-09481b3ac2fb" providerId="ADAL" clId="{770EB5A4-70AB-4284-AEAD-69B574F8429E}" dt="2024-01-12T16:02:19.414" v="2188"/>
          <ac:inkMkLst>
            <pc:docMk/>
            <pc:sldMk cId="2638771560" sldId="273"/>
            <ac:inkMk id="124" creationId="{7983B2FA-14F6-1985-2374-E19B55D1B01B}"/>
          </ac:inkMkLst>
        </pc:inkChg>
        <pc:inkChg chg="mod">
          <ac:chgData name="Keeley, Abel (GE Appliances, Haier)" userId="dbdc6c77-f438-4270-8366-09481b3ac2fb" providerId="ADAL" clId="{770EB5A4-70AB-4284-AEAD-69B574F8429E}" dt="2024-01-12T16:02:19.414" v="2188"/>
          <ac:inkMkLst>
            <pc:docMk/>
            <pc:sldMk cId="2638771560" sldId="273"/>
            <ac:inkMk id="125" creationId="{2A901BBE-5E45-A998-EF83-D277BE80F95A}"/>
          </ac:inkMkLst>
        </pc:inkChg>
        <pc:inkChg chg="mod">
          <ac:chgData name="Keeley, Abel (GE Appliances, Haier)" userId="dbdc6c77-f438-4270-8366-09481b3ac2fb" providerId="ADAL" clId="{770EB5A4-70AB-4284-AEAD-69B574F8429E}" dt="2024-01-12T16:02:19.414" v="2188"/>
          <ac:inkMkLst>
            <pc:docMk/>
            <pc:sldMk cId="2638771560" sldId="273"/>
            <ac:inkMk id="126" creationId="{EE3581C2-03F3-7E30-0DA8-EFEBC581C6E5}"/>
          </ac:inkMkLst>
        </pc:inkChg>
        <pc:inkChg chg="mod">
          <ac:chgData name="Keeley, Abel (GE Appliances, Haier)" userId="dbdc6c77-f438-4270-8366-09481b3ac2fb" providerId="ADAL" clId="{770EB5A4-70AB-4284-AEAD-69B574F8429E}" dt="2024-01-12T16:02:19.414" v="2188"/>
          <ac:inkMkLst>
            <pc:docMk/>
            <pc:sldMk cId="2638771560" sldId="273"/>
            <ac:inkMk id="127" creationId="{9F8597FB-F459-0E46-DC3C-8392383EF981}"/>
          </ac:inkMkLst>
        </pc:inkChg>
        <pc:inkChg chg="mod">
          <ac:chgData name="Keeley, Abel (GE Appliances, Haier)" userId="dbdc6c77-f438-4270-8366-09481b3ac2fb" providerId="ADAL" clId="{770EB5A4-70AB-4284-AEAD-69B574F8429E}" dt="2024-01-12T16:02:19.414" v="2188"/>
          <ac:inkMkLst>
            <pc:docMk/>
            <pc:sldMk cId="2638771560" sldId="273"/>
            <ac:inkMk id="128" creationId="{D9F76895-9EF8-C243-7D33-4FD755C7AF25}"/>
          </ac:inkMkLst>
        </pc:inkChg>
        <pc:inkChg chg="mod">
          <ac:chgData name="Keeley, Abel (GE Appliances, Haier)" userId="dbdc6c77-f438-4270-8366-09481b3ac2fb" providerId="ADAL" clId="{770EB5A4-70AB-4284-AEAD-69B574F8429E}" dt="2024-01-12T16:02:19.414" v="2188"/>
          <ac:inkMkLst>
            <pc:docMk/>
            <pc:sldMk cId="2638771560" sldId="273"/>
            <ac:inkMk id="129" creationId="{0BA4415B-99B9-48E7-8FA9-7E40A5251A96}"/>
          </ac:inkMkLst>
        </pc:inkChg>
        <pc:inkChg chg="mod">
          <ac:chgData name="Keeley, Abel (GE Appliances, Haier)" userId="dbdc6c77-f438-4270-8366-09481b3ac2fb" providerId="ADAL" clId="{770EB5A4-70AB-4284-AEAD-69B574F8429E}" dt="2024-01-12T16:02:19.414" v="2188"/>
          <ac:inkMkLst>
            <pc:docMk/>
            <pc:sldMk cId="2638771560" sldId="273"/>
            <ac:inkMk id="130" creationId="{215B5FB7-32D0-25D0-DE43-269B89EFCDF9}"/>
          </ac:inkMkLst>
        </pc:inkChg>
        <pc:inkChg chg="mod">
          <ac:chgData name="Keeley, Abel (GE Appliances, Haier)" userId="dbdc6c77-f438-4270-8366-09481b3ac2fb" providerId="ADAL" clId="{770EB5A4-70AB-4284-AEAD-69B574F8429E}" dt="2024-01-12T16:02:19.414" v="2188"/>
          <ac:inkMkLst>
            <pc:docMk/>
            <pc:sldMk cId="2638771560" sldId="273"/>
            <ac:inkMk id="131" creationId="{B20FDFBB-35E5-D204-E1E9-251E2DD8F9C2}"/>
          </ac:inkMkLst>
        </pc:inkChg>
      </pc:sldChg>
      <pc:sldChg chg="add del">
        <pc:chgData name="Keeley, Abel (GE Appliances, Haier)" userId="dbdc6c77-f438-4270-8366-09481b3ac2fb" providerId="ADAL" clId="{770EB5A4-70AB-4284-AEAD-69B574F8429E}" dt="2024-01-12T15:53:37.586" v="1965" actId="47"/>
        <pc:sldMkLst>
          <pc:docMk/>
          <pc:sldMk cId="270679675" sldId="274"/>
        </pc:sldMkLst>
      </pc:sldChg>
      <pc:sldChg chg="add del">
        <pc:chgData name="Keeley, Abel (GE Appliances, Haier)" userId="dbdc6c77-f438-4270-8366-09481b3ac2fb" providerId="ADAL" clId="{770EB5A4-70AB-4284-AEAD-69B574F8429E}" dt="2024-01-12T20:05:00.475" v="2391" actId="47"/>
        <pc:sldMkLst>
          <pc:docMk/>
          <pc:sldMk cId="3166766386" sldId="274"/>
        </pc:sldMkLst>
      </pc:sldChg>
      <pc:sldChg chg="add del">
        <pc:chgData name="Keeley, Abel (GE Appliances, Haier)" userId="dbdc6c77-f438-4270-8366-09481b3ac2fb" providerId="ADAL" clId="{770EB5A4-70AB-4284-AEAD-69B574F8429E}" dt="2024-01-12T20:05:00.475" v="2391" actId="47"/>
        <pc:sldMkLst>
          <pc:docMk/>
          <pc:sldMk cId="1536390386" sldId="275"/>
        </pc:sldMkLst>
      </pc:sldChg>
      <pc:sldChg chg="add del">
        <pc:chgData name="Keeley, Abel (GE Appliances, Haier)" userId="dbdc6c77-f438-4270-8366-09481b3ac2fb" providerId="ADAL" clId="{770EB5A4-70AB-4284-AEAD-69B574F8429E}" dt="2024-01-12T15:53:37.586" v="1965" actId="47"/>
        <pc:sldMkLst>
          <pc:docMk/>
          <pc:sldMk cId="3156770748" sldId="275"/>
        </pc:sldMkLst>
      </pc:sldChg>
      <pc:sldChg chg="add del">
        <pc:chgData name="Keeley, Abel (GE Appliances, Haier)" userId="dbdc6c77-f438-4270-8366-09481b3ac2fb" providerId="ADAL" clId="{770EB5A4-70AB-4284-AEAD-69B574F8429E}" dt="2024-01-12T15:53:37.586" v="1965" actId="47"/>
        <pc:sldMkLst>
          <pc:docMk/>
          <pc:sldMk cId="414022840" sldId="276"/>
        </pc:sldMkLst>
      </pc:sldChg>
      <pc:sldChg chg="add del">
        <pc:chgData name="Keeley, Abel (GE Appliances, Haier)" userId="dbdc6c77-f438-4270-8366-09481b3ac2fb" providerId="ADAL" clId="{770EB5A4-70AB-4284-AEAD-69B574F8429E}" dt="2024-01-12T20:05:00.475" v="2391" actId="47"/>
        <pc:sldMkLst>
          <pc:docMk/>
          <pc:sldMk cId="2036908919" sldId="276"/>
        </pc:sldMkLst>
      </pc:sldChg>
      <pc:sldChg chg="add del">
        <pc:chgData name="Keeley, Abel (GE Appliances, Haier)" userId="dbdc6c77-f438-4270-8366-09481b3ac2fb" providerId="ADAL" clId="{770EB5A4-70AB-4284-AEAD-69B574F8429E}" dt="2024-01-12T15:53:37.586" v="1965" actId="47"/>
        <pc:sldMkLst>
          <pc:docMk/>
          <pc:sldMk cId="1148320905" sldId="277"/>
        </pc:sldMkLst>
      </pc:sldChg>
      <pc:sldChg chg="add del">
        <pc:chgData name="Keeley, Abel (GE Appliances, Haier)" userId="dbdc6c77-f438-4270-8366-09481b3ac2fb" providerId="ADAL" clId="{770EB5A4-70AB-4284-AEAD-69B574F8429E}" dt="2024-01-12T20:05:00.475" v="2391" actId="47"/>
        <pc:sldMkLst>
          <pc:docMk/>
          <pc:sldMk cId="3376618821" sldId="277"/>
        </pc:sldMkLst>
      </pc:sldChg>
      <pc:sldChg chg="addSp delSp modSp add del mod">
        <pc:chgData name="Keeley, Abel (GE Appliances, Haier)" userId="dbdc6c77-f438-4270-8366-09481b3ac2fb" providerId="ADAL" clId="{770EB5A4-70AB-4284-AEAD-69B574F8429E}" dt="2024-01-12T16:03:36.697" v="2238" actId="47"/>
        <pc:sldMkLst>
          <pc:docMk/>
          <pc:sldMk cId="3521955429" sldId="278"/>
        </pc:sldMkLst>
        <pc:spChg chg="mod">
          <ac:chgData name="Keeley, Abel (GE Appliances, Haier)" userId="dbdc6c77-f438-4270-8366-09481b3ac2fb" providerId="ADAL" clId="{770EB5A4-70AB-4284-AEAD-69B574F8429E}" dt="2024-01-12T15:54:20.128" v="1974" actId="20577"/>
          <ac:spMkLst>
            <pc:docMk/>
            <pc:sldMk cId="3521955429" sldId="278"/>
            <ac:spMk id="2" creationId="{6AE50C6A-F1A3-1F6F-1E9A-8EAE2D2F9383}"/>
          </ac:spMkLst>
        </pc:spChg>
        <pc:spChg chg="mod">
          <ac:chgData name="Keeley, Abel (GE Appliances, Haier)" userId="dbdc6c77-f438-4270-8366-09481b3ac2fb" providerId="ADAL" clId="{770EB5A4-70AB-4284-AEAD-69B574F8429E}" dt="2024-01-12T16:00:34.171" v="2180" actId="20577"/>
          <ac:spMkLst>
            <pc:docMk/>
            <pc:sldMk cId="3521955429" sldId="278"/>
            <ac:spMk id="60" creationId="{865BF9EC-5ED2-9FAD-992C-A26F1E1FB356}"/>
          </ac:spMkLst>
        </pc:spChg>
        <pc:spChg chg="add mod">
          <ac:chgData name="Keeley, Abel (GE Appliances, Haier)" userId="dbdc6c77-f438-4270-8366-09481b3ac2fb" providerId="ADAL" clId="{770EB5A4-70AB-4284-AEAD-69B574F8429E}" dt="2024-01-12T15:55:57.789" v="2070" actId="1076"/>
          <ac:spMkLst>
            <pc:docMk/>
            <pc:sldMk cId="3521955429" sldId="278"/>
            <ac:spMk id="77" creationId="{743CB46E-DA83-A1F7-BCC4-D425450271FE}"/>
          </ac:spMkLst>
        </pc:spChg>
        <pc:grpChg chg="del">
          <ac:chgData name="Keeley, Abel (GE Appliances, Haier)" userId="dbdc6c77-f438-4270-8366-09481b3ac2fb" providerId="ADAL" clId="{770EB5A4-70AB-4284-AEAD-69B574F8429E}" dt="2024-01-12T15:55:50.357" v="2068" actId="478"/>
          <ac:grpSpMkLst>
            <pc:docMk/>
            <pc:sldMk cId="3521955429" sldId="278"/>
            <ac:grpSpMk id="9" creationId="{114F905D-18D7-850A-C4ED-7EC06E82A0EF}"/>
          </ac:grpSpMkLst>
        </pc:grpChg>
        <pc:grpChg chg="del">
          <ac:chgData name="Keeley, Abel (GE Appliances, Haier)" userId="dbdc6c77-f438-4270-8366-09481b3ac2fb" providerId="ADAL" clId="{770EB5A4-70AB-4284-AEAD-69B574F8429E}" dt="2024-01-12T15:55:50.357" v="2068" actId="478"/>
          <ac:grpSpMkLst>
            <pc:docMk/>
            <pc:sldMk cId="3521955429" sldId="278"/>
            <ac:grpSpMk id="15" creationId="{3CA41865-00C3-EEAD-FFE0-9276D327C0B0}"/>
          </ac:grpSpMkLst>
        </pc:grpChg>
        <pc:grpChg chg="add mod">
          <ac:chgData name="Keeley, Abel (GE Appliances, Haier)" userId="dbdc6c77-f438-4270-8366-09481b3ac2fb" providerId="ADAL" clId="{770EB5A4-70AB-4284-AEAD-69B574F8429E}" dt="2024-01-12T15:55:57.789" v="2070" actId="1076"/>
          <ac:grpSpMkLst>
            <pc:docMk/>
            <pc:sldMk cId="3521955429" sldId="278"/>
            <ac:grpSpMk id="23" creationId="{C2BA2B6B-AF1E-73C3-D840-0C74D1A67EF6}"/>
          </ac:grpSpMkLst>
        </pc:grpChg>
        <pc:grpChg chg="del">
          <ac:chgData name="Keeley, Abel (GE Appliances, Haier)" userId="dbdc6c77-f438-4270-8366-09481b3ac2fb" providerId="ADAL" clId="{770EB5A4-70AB-4284-AEAD-69B574F8429E}" dt="2024-01-12T15:55:50.357" v="2068" actId="478"/>
          <ac:grpSpMkLst>
            <pc:docMk/>
            <pc:sldMk cId="3521955429" sldId="278"/>
            <ac:grpSpMk id="29" creationId="{6DDCD208-ED46-C0F8-77E7-BD0B1BE03DC3}"/>
          </ac:grpSpMkLst>
        </pc:grpChg>
        <pc:grpChg chg="del">
          <ac:chgData name="Keeley, Abel (GE Appliances, Haier)" userId="dbdc6c77-f438-4270-8366-09481b3ac2fb" providerId="ADAL" clId="{770EB5A4-70AB-4284-AEAD-69B574F8429E}" dt="2024-01-12T15:55:50.357" v="2068" actId="478"/>
          <ac:grpSpMkLst>
            <pc:docMk/>
            <pc:sldMk cId="3521955429" sldId="278"/>
            <ac:grpSpMk id="35" creationId="{F9A2AD4F-9CB6-2A61-CE74-20337D452B18}"/>
          </ac:grpSpMkLst>
        </pc:grpChg>
        <pc:grpChg chg="del">
          <ac:chgData name="Keeley, Abel (GE Appliances, Haier)" userId="dbdc6c77-f438-4270-8366-09481b3ac2fb" providerId="ADAL" clId="{770EB5A4-70AB-4284-AEAD-69B574F8429E}" dt="2024-01-12T15:55:50.357" v="2068" actId="478"/>
          <ac:grpSpMkLst>
            <pc:docMk/>
            <pc:sldMk cId="3521955429" sldId="278"/>
            <ac:grpSpMk id="44" creationId="{F6DABA90-8EE4-DCE7-3120-F254214FD647}"/>
          </ac:grpSpMkLst>
        </pc:grpChg>
        <pc:grpChg chg="del">
          <ac:chgData name="Keeley, Abel (GE Appliances, Haier)" userId="dbdc6c77-f438-4270-8366-09481b3ac2fb" providerId="ADAL" clId="{770EB5A4-70AB-4284-AEAD-69B574F8429E}" dt="2024-01-12T15:55:50.357" v="2068" actId="478"/>
          <ac:grpSpMkLst>
            <pc:docMk/>
            <pc:sldMk cId="3521955429" sldId="278"/>
            <ac:grpSpMk id="52" creationId="{28B1C93A-88DB-FE41-B3FA-76392EF9387D}"/>
          </ac:grpSpMkLst>
        </pc:grpChg>
        <pc:grpChg chg="add mod">
          <ac:chgData name="Keeley, Abel (GE Appliances, Haier)" userId="dbdc6c77-f438-4270-8366-09481b3ac2fb" providerId="ADAL" clId="{770EB5A4-70AB-4284-AEAD-69B574F8429E}" dt="2024-01-12T15:55:57.789" v="2070" actId="1076"/>
          <ac:grpSpMkLst>
            <pc:docMk/>
            <pc:sldMk cId="3521955429" sldId="278"/>
            <ac:grpSpMk id="55" creationId="{FB070420-3DAA-C906-6F60-F4719936BBC2}"/>
          </ac:grpSpMkLst>
        </pc:grpChg>
        <pc:grpChg chg="add mod">
          <ac:chgData name="Keeley, Abel (GE Appliances, Haier)" userId="dbdc6c77-f438-4270-8366-09481b3ac2fb" providerId="ADAL" clId="{770EB5A4-70AB-4284-AEAD-69B574F8429E}" dt="2024-01-12T15:55:57.789" v="2070" actId="1076"/>
          <ac:grpSpMkLst>
            <pc:docMk/>
            <pc:sldMk cId="3521955429" sldId="278"/>
            <ac:grpSpMk id="63" creationId="{538B3736-ADD2-4AD7-F20D-594A8C03390A}"/>
          </ac:grpSpMkLst>
        </pc:grpChg>
        <pc:grpChg chg="add mod">
          <ac:chgData name="Keeley, Abel (GE Appliances, Haier)" userId="dbdc6c77-f438-4270-8366-09481b3ac2fb" providerId="ADAL" clId="{770EB5A4-70AB-4284-AEAD-69B574F8429E}" dt="2024-01-12T15:55:57.789" v="2070" actId="1076"/>
          <ac:grpSpMkLst>
            <pc:docMk/>
            <pc:sldMk cId="3521955429" sldId="278"/>
            <ac:grpSpMk id="68" creationId="{6A463B28-8CD8-583F-F105-B52E558F0BA1}"/>
          </ac:grpSpMkLst>
        </pc:grpChg>
        <pc:grpChg chg="del mod">
          <ac:chgData name="Keeley, Abel (GE Appliances, Haier)" userId="dbdc6c77-f438-4270-8366-09481b3ac2fb" providerId="ADAL" clId="{770EB5A4-70AB-4284-AEAD-69B574F8429E}" dt="2024-01-12T15:57:03.651" v="2083"/>
          <ac:grpSpMkLst>
            <pc:docMk/>
            <pc:sldMk cId="3521955429" sldId="278"/>
            <ac:grpSpMk id="86" creationId="{65A7EFB2-F33E-C19D-8801-D64DF4B97263}"/>
          </ac:grpSpMkLst>
        </pc:grpChg>
        <pc:grpChg chg="del mod">
          <ac:chgData name="Keeley, Abel (GE Appliances, Haier)" userId="dbdc6c77-f438-4270-8366-09481b3ac2fb" providerId="ADAL" clId="{770EB5A4-70AB-4284-AEAD-69B574F8429E}" dt="2024-01-12T15:57:05.422" v="2086"/>
          <ac:grpSpMkLst>
            <pc:docMk/>
            <pc:sldMk cId="3521955429" sldId="278"/>
            <ac:grpSpMk id="89" creationId="{DA843088-164F-8CB3-4F25-38CE3A17FE5E}"/>
          </ac:grpSpMkLst>
        </pc:grpChg>
        <pc:grpChg chg="del mod">
          <ac:chgData name="Keeley, Abel (GE Appliances, Haier)" userId="dbdc6c77-f438-4270-8366-09481b3ac2fb" providerId="ADAL" clId="{770EB5A4-70AB-4284-AEAD-69B574F8429E}" dt="2024-01-12T15:57:06.195" v="2088"/>
          <ac:grpSpMkLst>
            <pc:docMk/>
            <pc:sldMk cId="3521955429" sldId="278"/>
            <ac:grpSpMk id="92" creationId="{C7B31506-9571-ED4B-6976-B72184BC5058}"/>
          </ac:grpSpMkLst>
        </pc:grpChg>
        <pc:grpChg chg="del mod">
          <ac:chgData name="Keeley, Abel (GE Appliances, Haier)" userId="dbdc6c77-f438-4270-8366-09481b3ac2fb" providerId="ADAL" clId="{770EB5A4-70AB-4284-AEAD-69B574F8429E}" dt="2024-01-12T15:57:07.325" v="2090"/>
          <ac:grpSpMkLst>
            <pc:docMk/>
            <pc:sldMk cId="3521955429" sldId="278"/>
            <ac:grpSpMk id="94" creationId="{81CF6141-04DB-C8C5-6E94-E1C35D7F873C}"/>
          </ac:grpSpMkLst>
        </pc:grpChg>
        <pc:grpChg chg="del mod">
          <ac:chgData name="Keeley, Abel (GE Appliances, Haier)" userId="dbdc6c77-f438-4270-8366-09481b3ac2fb" providerId="ADAL" clId="{770EB5A4-70AB-4284-AEAD-69B574F8429E}" dt="2024-01-12T15:57:24.921" v="2098"/>
          <ac:grpSpMkLst>
            <pc:docMk/>
            <pc:sldMk cId="3521955429" sldId="278"/>
            <ac:grpSpMk id="96" creationId="{42BF1DCE-979E-4BAC-D7DD-7D7E21CA0D15}"/>
          </ac:grpSpMkLst>
        </pc:grpChg>
        <pc:grpChg chg="del mod">
          <ac:chgData name="Keeley, Abel (GE Appliances, Haier)" userId="dbdc6c77-f438-4270-8366-09481b3ac2fb" providerId="ADAL" clId="{770EB5A4-70AB-4284-AEAD-69B574F8429E}" dt="2024-01-12T15:57:24.921" v="2098"/>
          <ac:grpSpMkLst>
            <pc:docMk/>
            <pc:sldMk cId="3521955429" sldId="278"/>
            <ac:grpSpMk id="104" creationId="{85C4CA0B-377C-3C83-D8BD-1153870BA2DE}"/>
          </ac:grpSpMkLst>
        </pc:grpChg>
        <pc:grpChg chg="del mod">
          <ac:chgData name="Keeley, Abel (GE Appliances, Haier)" userId="dbdc6c77-f438-4270-8366-09481b3ac2fb" providerId="ADAL" clId="{770EB5A4-70AB-4284-AEAD-69B574F8429E}" dt="2024-01-12T15:57:27.029" v="2100"/>
          <ac:grpSpMkLst>
            <pc:docMk/>
            <pc:sldMk cId="3521955429" sldId="278"/>
            <ac:grpSpMk id="105" creationId="{451F09C0-DF86-24FA-FC41-4AB88A89B00F}"/>
          </ac:grpSpMkLst>
        </pc:grpChg>
        <pc:grpChg chg="del mod">
          <ac:chgData name="Keeley, Abel (GE Appliances, Haier)" userId="dbdc6c77-f438-4270-8366-09481b3ac2fb" providerId="ADAL" clId="{770EB5A4-70AB-4284-AEAD-69B574F8429E}" dt="2024-01-12T15:57:29.645" v="2102"/>
          <ac:grpSpMkLst>
            <pc:docMk/>
            <pc:sldMk cId="3521955429" sldId="278"/>
            <ac:grpSpMk id="107" creationId="{5C099398-DB78-00B1-D89F-D7BE4F52B511}"/>
          </ac:grpSpMkLst>
        </pc:grpChg>
        <pc:grpChg chg="del mod">
          <ac:chgData name="Keeley, Abel (GE Appliances, Haier)" userId="dbdc6c77-f438-4270-8366-09481b3ac2fb" providerId="ADAL" clId="{770EB5A4-70AB-4284-AEAD-69B574F8429E}" dt="2024-01-12T15:57:34.002" v="2104"/>
          <ac:grpSpMkLst>
            <pc:docMk/>
            <pc:sldMk cId="3521955429" sldId="278"/>
            <ac:grpSpMk id="109" creationId="{48C86847-C599-9F6D-C85F-5650C88AF660}"/>
          </ac:grpSpMkLst>
        </pc:grpChg>
        <pc:grpChg chg="del mod">
          <ac:chgData name="Keeley, Abel (GE Appliances, Haier)" userId="dbdc6c77-f438-4270-8366-09481b3ac2fb" providerId="ADAL" clId="{770EB5A4-70AB-4284-AEAD-69B574F8429E}" dt="2024-01-12T15:57:36.128" v="2106"/>
          <ac:grpSpMkLst>
            <pc:docMk/>
            <pc:sldMk cId="3521955429" sldId="278"/>
            <ac:grpSpMk id="111" creationId="{00BD6D54-476F-9615-09C1-DAF5CFBFF941}"/>
          </ac:grpSpMkLst>
        </pc:grpChg>
        <pc:grpChg chg="mod">
          <ac:chgData name="Keeley, Abel (GE Appliances, Haier)" userId="dbdc6c77-f438-4270-8366-09481b3ac2fb" providerId="ADAL" clId="{770EB5A4-70AB-4284-AEAD-69B574F8429E}" dt="2024-01-12T15:57:36.128" v="2106"/>
          <ac:grpSpMkLst>
            <pc:docMk/>
            <pc:sldMk cId="3521955429" sldId="278"/>
            <ac:grpSpMk id="113" creationId="{D26BE038-1A7C-3845-BDC3-8FE83505B36F}"/>
          </ac:grpSpMkLst>
        </pc:grpChg>
        <pc:grpChg chg="mod">
          <ac:chgData name="Keeley, Abel (GE Appliances, Haier)" userId="dbdc6c77-f438-4270-8366-09481b3ac2fb" providerId="ADAL" clId="{770EB5A4-70AB-4284-AEAD-69B574F8429E}" dt="2024-01-12T15:57:42.010" v="2111"/>
          <ac:grpSpMkLst>
            <pc:docMk/>
            <pc:sldMk cId="3521955429" sldId="278"/>
            <ac:grpSpMk id="116" creationId="{FA46B123-782A-8995-F22F-E2B0B0BC5250}"/>
          </ac:grpSpMkLst>
        </pc:grpChg>
        <pc:grpChg chg="del mod">
          <ac:chgData name="Keeley, Abel (GE Appliances, Haier)" userId="dbdc6c77-f438-4270-8366-09481b3ac2fb" providerId="ADAL" clId="{770EB5A4-70AB-4284-AEAD-69B574F8429E}" dt="2024-01-12T15:57:56.620" v="2119"/>
          <ac:grpSpMkLst>
            <pc:docMk/>
            <pc:sldMk cId="3521955429" sldId="278"/>
            <ac:grpSpMk id="121" creationId="{D05F6E1D-54B0-B61E-7ABE-FCC5D4EA9A65}"/>
          </ac:grpSpMkLst>
        </pc:grpChg>
        <pc:grpChg chg="add del mod">
          <ac:chgData name="Keeley, Abel (GE Appliances, Haier)" userId="dbdc6c77-f438-4270-8366-09481b3ac2fb" providerId="ADAL" clId="{770EB5A4-70AB-4284-AEAD-69B574F8429E}" dt="2024-01-12T15:58:48.584" v="2148"/>
          <ac:grpSpMkLst>
            <pc:docMk/>
            <pc:sldMk cId="3521955429" sldId="278"/>
            <ac:grpSpMk id="124" creationId="{12475761-3C70-B908-C135-7C3FE181141D}"/>
          </ac:grpSpMkLst>
        </pc:grpChg>
        <pc:grpChg chg="del mod">
          <ac:chgData name="Keeley, Abel (GE Appliances, Haier)" userId="dbdc6c77-f438-4270-8366-09481b3ac2fb" providerId="ADAL" clId="{770EB5A4-70AB-4284-AEAD-69B574F8429E}" dt="2024-01-12T15:58:15.337" v="2129"/>
          <ac:grpSpMkLst>
            <pc:docMk/>
            <pc:sldMk cId="3521955429" sldId="278"/>
            <ac:grpSpMk id="130" creationId="{9F1A11A2-EF97-FAF2-B61F-3C00CD15AE13}"/>
          </ac:grpSpMkLst>
        </pc:grpChg>
        <pc:grpChg chg="mod">
          <ac:chgData name="Keeley, Abel (GE Appliances, Haier)" userId="dbdc6c77-f438-4270-8366-09481b3ac2fb" providerId="ADAL" clId="{770EB5A4-70AB-4284-AEAD-69B574F8429E}" dt="2024-01-12T15:58:15.337" v="2129"/>
          <ac:grpSpMkLst>
            <pc:docMk/>
            <pc:sldMk cId="3521955429" sldId="278"/>
            <ac:grpSpMk id="132" creationId="{5D854914-72F2-1A6E-2736-9E09DCB2EB31}"/>
          </ac:grpSpMkLst>
        </pc:grpChg>
        <pc:grpChg chg="del mod">
          <ac:chgData name="Keeley, Abel (GE Appliances, Haier)" userId="dbdc6c77-f438-4270-8366-09481b3ac2fb" providerId="ADAL" clId="{770EB5A4-70AB-4284-AEAD-69B574F8429E}" dt="2024-01-12T15:58:34.617" v="2136"/>
          <ac:grpSpMkLst>
            <pc:docMk/>
            <pc:sldMk cId="3521955429" sldId="278"/>
            <ac:grpSpMk id="136" creationId="{DA5A9138-A64E-D0DE-96A4-DFD7634229DC}"/>
          </ac:grpSpMkLst>
        </pc:grpChg>
        <pc:grpChg chg="del mod">
          <ac:chgData name="Keeley, Abel (GE Appliances, Haier)" userId="dbdc6c77-f438-4270-8366-09481b3ac2fb" providerId="ADAL" clId="{770EB5A4-70AB-4284-AEAD-69B574F8429E}" dt="2024-01-12T15:58:37.684" v="2140"/>
          <ac:grpSpMkLst>
            <pc:docMk/>
            <pc:sldMk cId="3521955429" sldId="278"/>
            <ac:grpSpMk id="139" creationId="{52982CD8-C0BA-C9D7-6C5F-87C067BF0D6B}"/>
          </ac:grpSpMkLst>
        </pc:grpChg>
        <pc:grpChg chg="mod">
          <ac:chgData name="Keeley, Abel (GE Appliances, Haier)" userId="dbdc6c77-f438-4270-8366-09481b3ac2fb" providerId="ADAL" clId="{770EB5A4-70AB-4284-AEAD-69B574F8429E}" dt="2024-01-12T15:58:37.684" v="2140"/>
          <ac:grpSpMkLst>
            <pc:docMk/>
            <pc:sldMk cId="3521955429" sldId="278"/>
            <ac:grpSpMk id="143" creationId="{7A1CC8A9-4120-217A-A284-309B7541C170}"/>
          </ac:grpSpMkLst>
        </pc:grpChg>
        <pc:grpChg chg="mod">
          <ac:chgData name="Keeley, Abel (GE Appliances, Haier)" userId="dbdc6c77-f438-4270-8366-09481b3ac2fb" providerId="ADAL" clId="{770EB5A4-70AB-4284-AEAD-69B574F8429E}" dt="2024-01-12T15:58:44.987" v="2144"/>
          <ac:grpSpMkLst>
            <pc:docMk/>
            <pc:sldMk cId="3521955429" sldId="278"/>
            <ac:grpSpMk id="145" creationId="{733876DF-9EB2-6BD8-4D42-0A657D003667}"/>
          </ac:grpSpMkLst>
        </pc:grpChg>
        <pc:grpChg chg="del mod">
          <ac:chgData name="Keeley, Abel (GE Appliances, Haier)" userId="dbdc6c77-f438-4270-8366-09481b3ac2fb" providerId="ADAL" clId="{770EB5A4-70AB-4284-AEAD-69B574F8429E}" dt="2024-01-12T15:58:50.399" v="2151"/>
          <ac:grpSpMkLst>
            <pc:docMk/>
            <pc:sldMk cId="3521955429" sldId="278"/>
            <ac:grpSpMk id="148" creationId="{641B2D6E-CA03-85E5-F572-E89A002A1B25}"/>
          </ac:grpSpMkLst>
        </pc:grpChg>
        <pc:grpChg chg="del mod">
          <ac:chgData name="Keeley, Abel (GE Appliances, Haier)" userId="dbdc6c77-f438-4270-8366-09481b3ac2fb" providerId="ADAL" clId="{770EB5A4-70AB-4284-AEAD-69B574F8429E}" dt="2024-01-12T15:58:51.734" v="2153"/>
          <ac:grpSpMkLst>
            <pc:docMk/>
            <pc:sldMk cId="3521955429" sldId="278"/>
            <ac:grpSpMk id="151" creationId="{22EBE1A7-72F9-E58C-57DE-206F5386937F}"/>
          </ac:grpSpMkLst>
        </pc:grpChg>
        <pc:grpChg chg="del mod">
          <ac:chgData name="Keeley, Abel (GE Appliances, Haier)" userId="dbdc6c77-f438-4270-8366-09481b3ac2fb" providerId="ADAL" clId="{770EB5A4-70AB-4284-AEAD-69B574F8429E}" dt="2024-01-12T15:58:52.827" v="2155"/>
          <ac:grpSpMkLst>
            <pc:docMk/>
            <pc:sldMk cId="3521955429" sldId="278"/>
            <ac:grpSpMk id="153" creationId="{81FDECDC-F49A-6D03-6296-3ECA0F60E51F}"/>
          </ac:grpSpMkLst>
        </pc:grpChg>
        <pc:grpChg chg="mod">
          <ac:chgData name="Keeley, Abel (GE Appliances, Haier)" userId="dbdc6c77-f438-4270-8366-09481b3ac2fb" providerId="ADAL" clId="{770EB5A4-70AB-4284-AEAD-69B574F8429E}" dt="2024-01-12T15:58:52.827" v="2155"/>
          <ac:grpSpMkLst>
            <pc:docMk/>
            <pc:sldMk cId="3521955429" sldId="278"/>
            <ac:grpSpMk id="155" creationId="{5542C6BE-5F61-3D43-4284-56C9DEBD7B3B}"/>
          </ac:grpSpMkLst>
        </pc:grpChg>
        <pc:picChg chg="add mod">
          <ac:chgData name="Keeley, Abel (GE Appliances, Haier)" userId="dbdc6c77-f438-4270-8366-09481b3ac2fb" providerId="ADAL" clId="{770EB5A4-70AB-4284-AEAD-69B574F8429E}" dt="2024-01-12T15:55:57.789" v="2070" actId="1076"/>
          <ac:picMkLst>
            <pc:docMk/>
            <pc:sldMk cId="3521955429" sldId="278"/>
            <ac:picMk id="3" creationId="{AC66A5EF-0DD2-48B7-661F-F070673AF31B}"/>
          </ac:picMkLst>
        </pc:picChg>
        <pc:picChg chg="del">
          <ac:chgData name="Keeley, Abel (GE Appliances, Haier)" userId="dbdc6c77-f438-4270-8366-09481b3ac2fb" providerId="ADAL" clId="{770EB5A4-70AB-4284-AEAD-69B574F8429E}" dt="2024-01-12T15:55:37.571" v="2067" actId="478"/>
          <ac:picMkLst>
            <pc:docMk/>
            <pc:sldMk cId="3521955429" sldId="278"/>
            <ac:picMk id="4" creationId="{D61210B4-6B4C-92E4-7D3F-F0DCB2669020}"/>
          </ac:picMkLst>
        </pc:picChg>
        <pc:picChg chg="del">
          <ac:chgData name="Keeley, Abel (GE Appliances, Haier)" userId="dbdc6c77-f438-4270-8366-09481b3ac2fb" providerId="ADAL" clId="{770EB5A4-70AB-4284-AEAD-69B574F8429E}" dt="2024-01-12T15:55:50.357" v="2068" actId="478"/>
          <ac:picMkLst>
            <pc:docMk/>
            <pc:sldMk cId="3521955429" sldId="278"/>
            <ac:picMk id="56" creationId="{6EB1E53F-DD9E-5BD2-823B-B8031D4C25C9}"/>
          </ac:picMkLst>
        </pc:picChg>
        <pc:picChg chg="del">
          <ac:chgData name="Keeley, Abel (GE Appliances, Haier)" userId="dbdc6c77-f438-4270-8366-09481b3ac2fb" providerId="ADAL" clId="{770EB5A4-70AB-4284-AEAD-69B574F8429E}" dt="2024-01-12T15:55:50.357" v="2068" actId="478"/>
          <ac:picMkLst>
            <pc:docMk/>
            <pc:sldMk cId="3521955429" sldId="278"/>
            <ac:picMk id="58" creationId="{6F67CC08-BB23-CC34-D20E-132FDCCA980C}"/>
          </ac:picMkLst>
        </pc:picChg>
        <pc:inkChg chg="del">
          <ac:chgData name="Keeley, Abel (GE Appliances, Haier)" userId="dbdc6c77-f438-4270-8366-09481b3ac2fb" providerId="ADAL" clId="{770EB5A4-70AB-4284-AEAD-69B574F8429E}" dt="2024-01-12T15:55:50.357" v="2068" actId="478"/>
          <ac:inkMkLst>
            <pc:docMk/>
            <pc:sldMk cId="3521955429" sldId="278"/>
            <ac:inkMk id="10" creationId="{333A54EA-D373-A784-343A-580A6E1159CF}"/>
          </ac:inkMkLst>
        </pc:inkChg>
        <pc:inkChg chg="add mod">
          <ac:chgData name="Keeley, Abel (GE Appliances, Haier)" userId="dbdc6c77-f438-4270-8366-09481b3ac2fb" providerId="ADAL" clId="{770EB5A4-70AB-4284-AEAD-69B574F8429E}" dt="2024-01-12T15:55:57.789" v="2070" actId="1076"/>
          <ac:inkMkLst>
            <pc:docMk/>
            <pc:sldMk cId="3521955429" sldId="278"/>
            <ac:inkMk id="13" creationId="{03CE4BD5-1F0F-7306-C5D3-75EFC0BF0152}"/>
          </ac:inkMkLst>
        </pc:inkChg>
        <pc:inkChg chg="del">
          <ac:chgData name="Keeley, Abel (GE Appliances, Haier)" userId="dbdc6c77-f438-4270-8366-09481b3ac2fb" providerId="ADAL" clId="{770EB5A4-70AB-4284-AEAD-69B574F8429E}" dt="2024-01-12T15:55:50.357" v="2068" actId="478"/>
          <ac:inkMkLst>
            <pc:docMk/>
            <pc:sldMk cId="3521955429" sldId="278"/>
            <ac:inkMk id="16" creationId="{5C3DBA07-EC56-882E-DD8B-875382400FDD}"/>
          </ac:inkMkLst>
        </pc:inkChg>
        <pc:inkChg chg="del">
          <ac:chgData name="Keeley, Abel (GE Appliances, Haier)" userId="dbdc6c77-f438-4270-8366-09481b3ac2fb" providerId="ADAL" clId="{770EB5A4-70AB-4284-AEAD-69B574F8429E}" dt="2024-01-12T15:55:50.357" v="2068" actId="478"/>
          <ac:inkMkLst>
            <pc:docMk/>
            <pc:sldMk cId="3521955429" sldId="278"/>
            <ac:inkMk id="17" creationId="{031A627E-1D22-3E99-D394-EC1B52106758}"/>
          </ac:inkMkLst>
        </pc:inkChg>
        <pc:inkChg chg="del">
          <ac:chgData name="Keeley, Abel (GE Appliances, Haier)" userId="dbdc6c77-f438-4270-8366-09481b3ac2fb" providerId="ADAL" clId="{770EB5A4-70AB-4284-AEAD-69B574F8429E}" dt="2024-01-12T15:55:50.357" v="2068" actId="478"/>
          <ac:inkMkLst>
            <pc:docMk/>
            <pc:sldMk cId="3521955429" sldId="278"/>
            <ac:inkMk id="18" creationId="{6420A3FB-FCE0-1037-F318-E57562C72906}"/>
          </ac:inkMkLst>
        </pc:inkChg>
        <pc:inkChg chg="add mod">
          <ac:chgData name="Keeley, Abel (GE Appliances, Haier)" userId="dbdc6c77-f438-4270-8366-09481b3ac2fb" providerId="ADAL" clId="{770EB5A4-70AB-4284-AEAD-69B574F8429E}" dt="2024-01-12T15:55:57.789" v="2070" actId="1076"/>
          <ac:inkMkLst>
            <pc:docMk/>
            <pc:sldMk cId="3521955429" sldId="278"/>
            <ac:inkMk id="19" creationId="{DB2428F5-85BB-AB3B-DEF3-8A314D6B34A8}"/>
          </ac:inkMkLst>
        </pc:inkChg>
        <pc:inkChg chg="add mod">
          <ac:chgData name="Keeley, Abel (GE Appliances, Haier)" userId="dbdc6c77-f438-4270-8366-09481b3ac2fb" providerId="ADAL" clId="{770EB5A4-70AB-4284-AEAD-69B574F8429E}" dt="2024-01-12T15:55:57.789" v="2070" actId="1076"/>
          <ac:inkMkLst>
            <pc:docMk/>
            <pc:sldMk cId="3521955429" sldId="278"/>
            <ac:inkMk id="20" creationId="{86FAE3CF-27CC-88BA-5845-3D7AE3DC89E7}"/>
          </ac:inkMkLst>
        </pc:inkChg>
        <pc:inkChg chg="del">
          <ac:chgData name="Keeley, Abel (GE Appliances, Haier)" userId="dbdc6c77-f438-4270-8366-09481b3ac2fb" providerId="ADAL" clId="{770EB5A4-70AB-4284-AEAD-69B574F8429E}" dt="2024-01-12T15:55:50.357" v="2068" actId="478"/>
          <ac:inkMkLst>
            <pc:docMk/>
            <pc:sldMk cId="3521955429" sldId="278"/>
            <ac:inkMk id="21" creationId="{4C3A41B2-7846-F7EB-E498-3F882F1E93E7}"/>
          </ac:inkMkLst>
        </pc:inkChg>
        <pc:inkChg chg="del">
          <ac:chgData name="Keeley, Abel (GE Appliances, Haier)" userId="dbdc6c77-f438-4270-8366-09481b3ac2fb" providerId="ADAL" clId="{770EB5A4-70AB-4284-AEAD-69B574F8429E}" dt="2024-01-12T15:55:50.357" v="2068" actId="478"/>
          <ac:inkMkLst>
            <pc:docMk/>
            <pc:sldMk cId="3521955429" sldId="278"/>
            <ac:inkMk id="22" creationId="{3942FE80-829B-1F30-F250-A1DD0D5EE87F}"/>
          </ac:inkMkLst>
        </pc:inkChg>
        <pc:inkChg chg="mod">
          <ac:chgData name="Keeley, Abel (GE Appliances, Haier)" userId="dbdc6c77-f438-4270-8366-09481b3ac2fb" providerId="ADAL" clId="{770EB5A4-70AB-4284-AEAD-69B574F8429E}" dt="2024-01-12T15:55:51.344" v="2069"/>
          <ac:inkMkLst>
            <pc:docMk/>
            <pc:sldMk cId="3521955429" sldId="278"/>
            <ac:inkMk id="24" creationId="{18569139-2101-B978-59CD-CB38E67209E3}"/>
          </ac:inkMkLst>
        </pc:inkChg>
        <pc:inkChg chg="mod">
          <ac:chgData name="Keeley, Abel (GE Appliances, Haier)" userId="dbdc6c77-f438-4270-8366-09481b3ac2fb" providerId="ADAL" clId="{770EB5A4-70AB-4284-AEAD-69B574F8429E}" dt="2024-01-12T15:55:51.344" v="2069"/>
          <ac:inkMkLst>
            <pc:docMk/>
            <pc:sldMk cId="3521955429" sldId="278"/>
            <ac:inkMk id="25" creationId="{A4DC572C-6AAE-43F3-D4A6-70BF75001ED0}"/>
          </ac:inkMkLst>
        </pc:inkChg>
        <pc:inkChg chg="mod">
          <ac:chgData name="Keeley, Abel (GE Appliances, Haier)" userId="dbdc6c77-f438-4270-8366-09481b3ac2fb" providerId="ADAL" clId="{770EB5A4-70AB-4284-AEAD-69B574F8429E}" dt="2024-01-12T15:55:51.344" v="2069"/>
          <ac:inkMkLst>
            <pc:docMk/>
            <pc:sldMk cId="3521955429" sldId="278"/>
            <ac:inkMk id="26" creationId="{47AB8C22-F90E-09E1-6DBC-14A21DB243AB}"/>
          </ac:inkMkLst>
        </pc:inkChg>
        <pc:inkChg chg="mod">
          <ac:chgData name="Keeley, Abel (GE Appliances, Haier)" userId="dbdc6c77-f438-4270-8366-09481b3ac2fb" providerId="ADAL" clId="{770EB5A4-70AB-4284-AEAD-69B574F8429E}" dt="2024-01-12T15:55:51.344" v="2069"/>
          <ac:inkMkLst>
            <pc:docMk/>
            <pc:sldMk cId="3521955429" sldId="278"/>
            <ac:inkMk id="30" creationId="{12B47CE1-FB84-90BD-E484-6B17DCF119CF}"/>
          </ac:inkMkLst>
        </pc:inkChg>
        <pc:inkChg chg="mod">
          <ac:chgData name="Keeley, Abel (GE Appliances, Haier)" userId="dbdc6c77-f438-4270-8366-09481b3ac2fb" providerId="ADAL" clId="{770EB5A4-70AB-4284-AEAD-69B574F8429E}" dt="2024-01-12T15:55:51.344" v="2069"/>
          <ac:inkMkLst>
            <pc:docMk/>
            <pc:sldMk cId="3521955429" sldId="278"/>
            <ac:inkMk id="31" creationId="{9C4C92EA-D076-12AF-3BCB-3DB6F2B43B26}"/>
          </ac:inkMkLst>
        </pc:inkChg>
        <pc:inkChg chg="del">
          <ac:chgData name="Keeley, Abel (GE Appliances, Haier)" userId="dbdc6c77-f438-4270-8366-09481b3ac2fb" providerId="ADAL" clId="{770EB5A4-70AB-4284-AEAD-69B574F8429E}" dt="2024-01-12T15:55:50.357" v="2068" actId="478"/>
          <ac:inkMkLst>
            <pc:docMk/>
            <pc:sldMk cId="3521955429" sldId="278"/>
            <ac:inkMk id="32" creationId="{0C3A2C3C-52EE-BF32-A1B2-BBA56A074719}"/>
          </ac:inkMkLst>
        </pc:inkChg>
        <pc:inkChg chg="mod">
          <ac:chgData name="Keeley, Abel (GE Appliances, Haier)" userId="dbdc6c77-f438-4270-8366-09481b3ac2fb" providerId="ADAL" clId="{770EB5A4-70AB-4284-AEAD-69B574F8429E}" dt="2024-01-12T15:55:51.344" v="2069"/>
          <ac:inkMkLst>
            <pc:docMk/>
            <pc:sldMk cId="3521955429" sldId="278"/>
            <ac:inkMk id="38" creationId="{8F734B1C-B2FD-B747-C2B9-2BBFDB349C59}"/>
          </ac:inkMkLst>
        </pc:inkChg>
        <pc:inkChg chg="mod">
          <ac:chgData name="Keeley, Abel (GE Appliances, Haier)" userId="dbdc6c77-f438-4270-8366-09481b3ac2fb" providerId="ADAL" clId="{770EB5A4-70AB-4284-AEAD-69B574F8429E}" dt="2024-01-12T15:55:51.344" v="2069"/>
          <ac:inkMkLst>
            <pc:docMk/>
            <pc:sldMk cId="3521955429" sldId="278"/>
            <ac:inkMk id="40" creationId="{F0C24622-3E22-1D01-EA18-2C02785A49C3}"/>
          </ac:inkMkLst>
        </pc:inkChg>
        <pc:inkChg chg="add mod">
          <ac:chgData name="Keeley, Abel (GE Appliances, Haier)" userId="dbdc6c77-f438-4270-8366-09481b3ac2fb" providerId="ADAL" clId="{770EB5A4-70AB-4284-AEAD-69B574F8429E}" dt="2024-01-12T15:55:57.789" v="2070" actId="1076"/>
          <ac:inkMkLst>
            <pc:docMk/>
            <pc:sldMk cId="3521955429" sldId="278"/>
            <ac:inkMk id="42" creationId="{E35DDA89-2140-8A65-608A-33C442B3B272}"/>
          </ac:inkMkLst>
        </pc:inkChg>
        <pc:inkChg chg="del">
          <ac:chgData name="Keeley, Abel (GE Appliances, Haier)" userId="dbdc6c77-f438-4270-8366-09481b3ac2fb" providerId="ADAL" clId="{770EB5A4-70AB-4284-AEAD-69B574F8429E}" dt="2024-01-12T15:55:50.357" v="2068" actId="478"/>
          <ac:inkMkLst>
            <pc:docMk/>
            <pc:sldMk cId="3521955429" sldId="278"/>
            <ac:inkMk id="45" creationId="{08E1B583-84DC-CE27-DD38-C053C19B1029}"/>
          </ac:inkMkLst>
        </pc:inkChg>
        <pc:inkChg chg="add mod">
          <ac:chgData name="Keeley, Abel (GE Appliances, Haier)" userId="dbdc6c77-f438-4270-8366-09481b3ac2fb" providerId="ADAL" clId="{770EB5A4-70AB-4284-AEAD-69B574F8429E}" dt="2024-01-12T15:55:57.789" v="2070" actId="1076"/>
          <ac:inkMkLst>
            <pc:docMk/>
            <pc:sldMk cId="3521955429" sldId="278"/>
            <ac:inkMk id="48" creationId="{91DDDBA7-F9E9-D9BB-5BCF-38E872BC9685}"/>
          </ac:inkMkLst>
        </pc:inkChg>
        <pc:inkChg chg="add mod">
          <ac:chgData name="Keeley, Abel (GE Appliances, Haier)" userId="dbdc6c77-f438-4270-8366-09481b3ac2fb" providerId="ADAL" clId="{770EB5A4-70AB-4284-AEAD-69B574F8429E}" dt="2024-01-12T15:55:57.789" v="2070" actId="1076"/>
          <ac:inkMkLst>
            <pc:docMk/>
            <pc:sldMk cId="3521955429" sldId="278"/>
            <ac:inkMk id="50" creationId="{CE6C8DFF-67D8-53C5-230F-E510406F150E}"/>
          </ac:inkMkLst>
        </pc:inkChg>
        <pc:inkChg chg="add mod">
          <ac:chgData name="Keeley, Abel (GE Appliances, Haier)" userId="dbdc6c77-f438-4270-8366-09481b3ac2fb" providerId="ADAL" clId="{770EB5A4-70AB-4284-AEAD-69B574F8429E}" dt="2024-01-12T15:55:57.789" v="2070" actId="1076"/>
          <ac:inkMkLst>
            <pc:docMk/>
            <pc:sldMk cId="3521955429" sldId="278"/>
            <ac:inkMk id="53" creationId="{A494670E-CC6D-8952-3ECF-B228F1EE9673}"/>
          </ac:inkMkLst>
        </pc:inkChg>
        <pc:inkChg chg="add mod">
          <ac:chgData name="Keeley, Abel (GE Appliances, Haier)" userId="dbdc6c77-f438-4270-8366-09481b3ac2fb" providerId="ADAL" clId="{770EB5A4-70AB-4284-AEAD-69B574F8429E}" dt="2024-01-12T15:55:57.789" v="2070" actId="1076"/>
          <ac:inkMkLst>
            <pc:docMk/>
            <pc:sldMk cId="3521955429" sldId="278"/>
            <ac:inkMk id="54" creationId="{D865BECD-9F01-EA0F-DC7B-DC75DDB2D2FB}"/>
          </ac:inkMkLst>
        </pc:inkChg>
        <pc:inkChg chg="mod">
          <ac:chgData name="Keeley, Abel (GE Appliances, Haier)" userId="dbdc6c77-f438-4270-8366-09481b3ac2fb" providerId="ADAL" clId="{770EB5A4-70AB-4284-AEAD-69B574F8429E}" dt="2024-01-12T15:55:51.344" v="2069"/>
          <ac:inkMkLst>
            <pc:docMk/>
            <pc:sldMk cId="3521955429" sldId="278"/>
            <ac:inkMk id="57" creationId="{A3613995-6851-C802-2393-3E1105C05E95}"/>
          </ac:inkMkLst>
        </pc:inkChg>
        <pc:inkChg chg="mod">
          <ac:chgData name="Keeley, Abel (GE Appliances, Haier)" userId="dbdc6c77-f438-4270-8366-09481b3ac2fb" providerId="ADAL" clId="{770EB5A4-70AB-4284-AEAD-69B574F8429E}" dt="2024-01-12T15:55:51.344" v="2069"/>
          <ac:inkMkLst>
            <pc:docMk/>
            <pc:sldMk cId="3521955429" sldId="278"/>
            <ac:inkMk id="59" creationId="{033E2BB1-ED55-27FC-532C-BCAA355EA54A}"/>
          </ac:inkMkLst>
        </pc:inkChg>
        <pc:inkChg chg="mod">
          <ac:chgData name="Keeley, Abel (GE Appliances, Haier)" userId="dbdc6c77-f438-4270-8366-09481b3ac2fb" providerId="ADAL" clId="{770EB5A4-70AB-4284-AEAD-69B574F8429E}" dt="2024-01-12T15:55:51.344" v="2069"/>
          <ac:inkMkLst>
            <pc:docMk/>
            <pc:sldMk cId="3521955429" sldId="278"/>
            <ac:inkMk id="61" creationId="{5D7B49AF-3F7F-246A-FF70-BA7840EC7EC6}"/>
          </ac:inkMkLst>
        </pc:inkChg>
        <pc:inkChg chg="add mod">
          <ac:chgData name="Keeley, Abel (GE Appliances, Haier)" userId="dbdc6c77-f438-4270-8366-09481b3ac2fb" providerId="ADAL" clId="{770EB5A4-70AB-4284-AEAD-69B574F8429E}" dt="2024-01-12T15:55:57.789" v="2070" actId="1076"/>
          <ac:inkMkLst>
            <pc:docMk/>
            <pc:sldMk cId="3521955429" sldId="278"/>
            <ac:inkMk id="62" creationId="{763E3177-CCA4-2DFA-96A5-8BA71BDEFFA9}"/>
          </ac:inkMkLst>
        </pc:inkChg>
        <pc:inkChg chg="mod">
          <ac:chgData name="Keeley, Abel (GE Appliances, Haier)" userId="dbdc6c77-f438-4270-8366-09481b3ac2fb" providerId="ADAL" clId="{770EB5A4-70AB-4284-AEAD-69B574F8429E}" dt="2024-01-12T15:55:51.344" v="2069"/>
          <ac:inkMkLst>
            <pc:docMk/>
            <pc:sldMk cId="3521955429" sldId="278"/>
            <ac:inkMk id="64" creationId="{9D243BB9-093B-1785-DD43-09378F35D199}"/>
          </ac:inkMkLst>
        </pc:inkChg>
        <pc:inkChg chg="mod">
          <ac:chgData name="Keeley, Abel (GE Appliances, Haier)" userId="dbdc6c77-f438-4270-8366-09481b3ac2fb" providerId="ADAL" clId="{770EB5A4-70AB-4284-AEAD-69B574F8429E}" dt="2024-01-12T15:55:51.344" v="2069"/>
          <ac:inkMkLst>
            <pc:docMk/>
            <pc:sldMk cId="3521955429" sldId="278"/>
            <ac:inkMk id="65" creationId="{9009E042-B781-D554-F9BD-8E848D866549}"/>
          </ac:inkMkLst>
        </pc:inkChg>
        <pc:inkChg chg="add mod">
          <ac:chgData name="Keeley, Abel (GE Appliances, Haier)" userId="dbdc6c77-f438-4270-8366-09481b3ac2fb" providerId="ADAL" clId="{770EB5A4-70AB-4284-AEAD-69B574F8429E}" dt="2024-01-12T15:55:57.789" v="2070" actId="1076"/>
          <ac:inkMkLst>
            <pc:docMk/>
            <pc:sldMk cId="3521955429" sldId="278"/>
            <ac:inkMk id="66" creationId="{90AB8E31-6D64-73C4-992B-52D0CD8D4F9E}"/>
          </ac:inkMkLst>
        </pc:inkChg>
        <pc:inkChg chg="add mod">
          <ac:chgData name="Keeley, Abel (GE Appliances, Haier)" userId="dbdc6c77-f438-4270-8366-09481b3ac2fb" providerId="ADAL" clId="{770EB5A4-70AB-4284-AEAD-69B574F8429E}" dt="2024-01-12T15:55:57.789" v="2070" actId="1076"/>
          <ac:inkMkLst>
            <pc:docMk/>
            <pc:sldMk cId="3521955429" sldId="278"/>
            <ac:inkMk id="67" creationId="{BA497729-A445-0814-C234-6D9E38987D26}"/>
          </ac:inkMkLst>
        </pc:inkChg>
        <pc:inkChg chg="mod">
          <ac:chgData name="Keeley, Abel (GE Appliances, Haier)" userId="dbdc6c77-f438-4270-8366-09481b3ac2fb" providerId="ADAL" clId="{770EB5A4-70AB-4284-AEAD-69B574F8429E}" dt="2024-01-12T15:55:51.344" v="2069"/>
          <ac:inkMkLst>
            <pc:docMk/>
            <pc:sldMk cId="3521955429" sldId="278"/>
            <ac:inkMk id="69" creationId="{93CAEC3B-30CA-C886-19AF-55F19CF6987F}"/>
          </ac:inkMkLst>
        </pc:inkChg>
        <pc:inkChg chg="mod">
          <ac:chgData name="Keeley, Abel (GE Appliances, Haier)" userId="dbdc6c77-f438-4270-8366-09481b3ac2fb" providerId="ADAL" clId="{770EB5A4-70AB-4284-AEAD-69B574F8429E}" dt="2024-01-12T15:55:51.344" v="2069"/>
          <ac:inkMkLst>
            <pc:docMk/>
            <pc:sldMk cId="3521955429" sldId="278"/>
            <ac:inkMk id="70" creationId="{7F9C0EE2-CD30-765B-BAD8-987601B7876E}"/>
          </ac:inkMkLst>
        </pc:inkChg>
        <pc:inkChg chg="mod">
          <ac:chgData name="Keeley, Abel (GE Appliances, Haier)" userId="dbdc6c77-f438-4270-8366-09481b3ac2fb" providerId="ADAL" clId="{770EB5A4-70AB-4284-AEAD-69B574F8429E}" dt="2024-01-12T15:55:51.344" v="2069"/>
          <ac:inkMkLst>
            <pc:docMk/>
            <pc:sldMk cId="3521955429" sldId="278"/>
            <ac:inkMk id="71" creationId="{E06AA7C4-F82C-5104-54D7-AABE9116AEB5}"/>
          </ac:inkMkLst>
        </pc:inkChg>
        <pc:inkChg chg="mod">
          <ac:chgData name="Keeley, Abel (GE Appliances, Haier)" userId="dbdc6c77-f438-4270-8366-09481b3ac2fb" providerId="ADAL" clId="{770EB5A4-70AB-4284-AEAD-69B574F8429E}" dt="2024-01-12T15:55:51.344" v="2069"/>
          <ac:inkMkLst>
            <pc:docMk/>
            <pc:sldMk cId="3521955429" sldId="278"/>
            <ac:inkMk id="72" creationId="{097C8AEB-2FEC-20BE-3207-87446A46ABE1}"/>
          </ac:inkMkLst>
        </pc:inkChg>
        <pc:inkChg chg="mod">
          <ac:chgData name="Keeley, Abel (GE Appliances, Haier)" userId="dbdc6c77-f438-4270-8366-09481b3ac2fb" providerId="ADAL" clId="{770EB5A4-70AB-4284-AEAD-69B574F8429E}" dt="2024-01-12T15:55:51.344" v="2069"/>
          <ac:inkMkLst>
            <pc:docMk/>
            <pc:sldMk cId="3521955429" sldId="278"/>
            <ac:inkMk id="73" creationId="{7BAA89AE-6EF5-AE51-0381-9A59DD9DA4DD}"/>
          </ac:inkMkLst>
        </pc:inkChg>
        <pc:inkChg chg="mod">
          <ac:chgData name="Keeley, Abel (GE Appliances, Haier)" userId="dbdc6c77-f438-4270-8366-09481b3ac2fb" providerId="ADAL" clId="{770EB5A4-70AB-4284-AEAD-69B574F8429E}" dt="2024-01-12T15:55:51.344" v="2069"/>
          <ac:inkMkLst>
            <pc:docMk/>
            <pc:sldMk cId="3521955429" sldId="278"/>
            <ac:inkMk id="74" creationId="{FA26F7B2-2CF8-9C18-91ED-C2DE8D39EC6B}"/>
          </ac:inkMkLst>
        </pc:inkChg>
        <pc:inkChg chg="mod">
          <ac:chgData name="Keeley, Abel (GE Appliances, Haier)" userId="dbdc6c77-f438-4270-8366-09481b3ac2fb" providerId="ADAL" clId="{770EB5A4-70AB-4284-AEAD-69B574F8429E}" dt="2024-01-12T15:55:51.344" v="2069"/>
          <ac:inkMkLst>
            <pc:docMk/>
            <pc:sldMk cId="3521955429" sldId="278"/>
            <ac:inkMk id="75" creationId="{132E9053-8BFD-CA2E-C23B-A58A822EA00E}"/>
          </ac:inkMkLst>
        </pc:inkChg>
        <pc:inkChg chg="mod">
          <ac:chgData name="Keeley, Abel (GE Appliances, Haier)" userId="dbdc6c77-f438-4270-8366-09481b3ac2fb" providerId="ADAL" clId="{770EB5A4-70AB-4284-AEAD-69B574F8429E}" dt="2024-01-12T15:55:51.344" v="2069"/>
          <ac:inkMkLst>
            <pc:docMk/>
            <pc:sldMk cId="3521955429" sldId="278"/>
            <ac:inkMk id="76" creationId="{62D185FE-5C2F-E0A9-138F-531726EB6D04}"/>
          </ac:inkMkLst>
        </pc:inkChg>
        <pc:inkChg chg="add">
          <ac:chgData name="Keeley, Abel (GE Appliances, Haier)" userId="dbdc6c77-f438-4270-8366-09481b3ac2fb" providerId="ADAL" clId="{770EB5A4-70AB-4284-AEAD-69B574F8429E}" dt="2024-01-12T15:56:24.795" v="2071" actId="9405"/>
          <ac:inkMkLst>
            <pc:docMk/>
            <pc:sldMk cId="3521955429" sldId="278"/>
            <ac:inkMk id="78" creationId="{A752B93D-87A4-9C4A-DCEA-DFDB7B9EC6A8}"/>
          </ac:inkMkLst>
        </pc:inkChg>
        <pc:inkChg chg="add">
          <ac:chgData name="Keeley, Abel (GE Appliances, Haier)" userId="dbdc6c77-f438-4270-8366-09481b3ac2fb" providerId="ADAL" clId="{770EB5A4-70AB-4284-AEAD-69B574F8429E}" dt="2024-01-12T15:56:28.806" v="2072" actId="9405"/>
          <ac:inkMkLst>
            <pc:docMk/>
            <pc:sldMk cId="3521955429" sldId="278"/>
            <ac:inkMk id="79" creationId="{6D67E0D0-E918-6422-296C-9CC49A1841F8}"/>
          </ac:inkMkLst>
        </pc:inkChg>
        <pc:inkChg chg="add">
          <ac:chgData name="Keeley, Abel (GE Appliances, Haier)" userId="dbdc6c77-f438-4270-8366-09481b3ac2fb" providerId="ADAL" clId="{770EB5A4-70AB-4284-AEAD-69B574F8429E}" dt="2024-01-12T15:56:40.578" v="2073" actId="9405"/>
          <ac:inkMkLst>
            <pc:docMk/>
            <pc:sldMk cId="3521955429" sldId="278"/>
            <ac:inkMk id="80" creationId="{2835D8F0-A5DD-4509-F1EC-6EBCC3588622}"/>
          </ac:inkMkLst>
        </pc:inkChg>
        <pc:inkChg chg="add del">
          <ac:chgData name="Keeley, Abel (GE Appliances, Haier)" userId="dbdc6c77-f438-4270-8366-09481b3ac2fb" providerId="ADAL" clId="{770EB5A4-70AB-4284-AEAD-69B574F8429E}" dt="2024-01-12T15:56:52.170" v="2075" actId="9405"/>
          <ac:inkMkLst>
            <pc:docMk/>
            <pc:sldMk cId="3521955429" sldId="278"/>
            <ac:inkMk id="81" creationId="{FD133AB0-B3EF-E842-CDC7-F5392F0DD16F}"/>
          </ac:inkMkLst>
        </pc:inkChg>
        <pc:inkChg chg="add">
          <ac:chgData name="Keeley, Abel (GE Appliances, Haier)" userId="dbdc6c77-f438-4270-8366-09481b3ac2fb" providerId="ADAL" clId="{770EB5A4-70AB-4284-AEAD-69B574F8429E}" dt="2024-01-12T15:56:54.087" v="2076" actId="9405"/>
          <ac:inkMkLst>
            <pc:docMk/>
            <pc:sldMk cId="3521955429" sldId="278"/>
            <ac:inkMk id="82" creationId="{AAB08A6C-7B34-4AE5-416F-49230D1214CE}"/>
          </ac:inkMkLst>
        </pc:inkChg>
        <pc:inkChg chg="add">
          <ac:chgData name="Keeley, Abel (GE Appliances, Haier)" userId="dbdc6c77-f438-4270-8366-09481b3ac2fb" providerId="ADAL" clId="{770EB5A4-70AB-4284-AEAD-69B574F8429E}" dt="2024-01-12T15:56:57.194" v="2077" actId="9405"/>
          <ac:inkMkLst>
            <pc:docMk/>
            <pc:sldMk cId="3521955429" sldId="278"/>
            <ac:inkMk id="83" creationId="{C011C77D-573C-88BF-BC23-7E18A6AEA070}"/>
          </ac:inkMkLst>
        </pc:inkChg>
        <pc:inkChg chg="add mod">
          <ac:chgData name="Keeley, Abel (GE Appliances, Haier)" userId="dbdc6c77-f438-4270-8366-09481b3ac2fb" providerId="ADAL" clId="{770EB5A4-70AB-4284-AEAD-69B574F8429E}" dt="2024-01-12T15:57:27.029" v="2100"/>
          <ac:inkMkLst>
            <pc:docMk/>
            <pc:sldMk cId="3521955429" sldId="278"/>
            <ac:inkMk id="84" creationId="{D1982361-BFA7-1C2E-F2D2-AAFDEA50C7BA}"/>
          </ac:inkMkLst>
        </pc:inkChg>
        <pc:inkChg chg="add mod">
          <ac:chgData name="Keeley, Abel (GE Appliances, Haier)" userId="dbdc6c77-f438-4270-8366-09481b3ac2fb" providerId="ADAL" clId="{770EB5A4-70AB-4284-AEAD-69B574F8429E}" dt="2024-01-12T15:57:27.029" v="2100"/>
          <ac:inkMkLst>
            <pc:docMk/>
            <pc:sldMk cId="3521955429" sldId="278"/>
            <ac:inkMk id="85" creationId="{ADC9C858-D2E6-9BCC-EE9B-9319A79D8653}"/>
          </ac:inkMkLst>
        </pc:inkChg>
        <pc:inkChg chg="add mod">
          <ac:chgData name="Keeley, Abel (GE Appliances, Haier)" userId="dbdc6c77-f438-4270-8366-09481b3ac2fb" providerId="ADAL" clId="{770EB5A4-70AB-4284-AEAD-69B574F8429E}" dt="2024-01-12T15:57:27.029" v="2100"/>
          <ac:inkMkLst>
            <pc:docMk/>
            <pc:sldMk cId="3521955429" sldId="278"/>
            <ac:inkMk id="87" creationId="{8044FDB9-6B80-DBEC-6B74-5C4739B6D8CF}"/>
          </ac:inkMkLst>
        </pc:inkChg>
        <pc:inkChg chg="add mod">
          <ac:chgData name="Keeley, Abel (GE Appliances, Haier)" userId="dbdc6c77-f438-4270-8366-09481b3ac2fb" providerId="ADAL" clId="{770EB5A4-70AB-4284-AEAD-69B574F8429E}" dt="2024-01-12T15:57:27.029" v="2100"/>
          <ac:inkMkLst>
            <pc:docMk/>
            <pc:sldMk cId="3521955429" sldId="278"/>
            <ac:inkMk id="88" creationId="{66F3F1CC-61DD-C9F1-2D71-FE05ED5F72C6}"/>
          </ac:inkMkLst>
        </pc:inkChg>
        <pc:inkChg chg="add mod">
          <ac:chgData name="Keeley, Abel (GE Appliances, Haier)" userId="dbdc6c77-f438-4270-8366-09481b3ac2fb" providerId="ADAL" clId="{770EB5A4-70AB-4284-AEAD-69B574F8429E}" dt="2024-01-12T15:57:27.029" v="2100"/>
          <ac:inkMkLst>
            <pc:docMk/>
            <pc:sldMk cId="3521955429" sldId="278"/>
            <ac:inkMk id="90" creationId="{33092C25-830F-C414-FC62-60839FA4ACE0}"/>
          </ac:inkMkLst>
        </pc:inkChg>
        <pc:inkChg chg="add mod">
          <ac:chgData name="Keeley, Abel (GE Appliances, Haier)" userId="dbdc6c77-f438-4270-8366-09481b3ac2fb" providerId="ADAL" clId="{770EB5A4-70AB-4284-AEAD-69B574F8429E}" dt="2024-01-12T15:57:27.029" v="2100"/>
          <ac:inkMkLst>
            <pc:docMk/>
            <pc:sldMk cId="3521955429" sldId="278"/>
            <ac:inkMk id="91" creationId="{2EE6ACE3-3D91-E999-A2B9-CF5C61CB58C4}"/>
          </ac:inkMkLst>
        </pc:inkChg>
        <pc:inkChg chg="add mod">
          <ac:chgData name="Keeley, Abel (GE Appliances, Haier)" userId="dbdc6c77-f438-4270-8366-09481b3ac2fb" providerId="ADAL" clId="{770EB5A4-70AB-4284-AEAD-69B574F8429E}" dt="2024-01-12T15:57:27.029" v="2100"/>
          <ac:inkMkLst>
            <pc:docMk/>
            <pc:sldMk cId="3521955429" sldId="278"/>
            <ac:inkMk id="93" creationId="{8D19C21B-8029-62AF-7634-A815F93F9E25}"/>
          </ac:inkMkLst>
        </pc:inkChg>
        <pc:inkChg chg="add mod">
          <ac:chgData name="Keeley, Abel (GE Appliances, Haier)" userId="dbdc6c77-f438-4270-8366-09481b3ac2fb" providerId="ADAL" clId="{770EB5A4-70AB-4284-AEAD-69B574F8429E}" dt="2024-01-12T15:57:27.029" v="2100"/>
          <ac:inkMkLst>
            <pc:docMk/>
            <pc:sldMk cId="3521955429" sldId="278"/>
            <ac:inkMk id="95" creationId="{91F486C3-6300-78D5-9FB2-F5A054361102}"/>
          </ac:inkMkLst>
        </pc:inkChg>
        <pc:inkChg chg="add mod">
          <ac:chgData name="Keeley, Abel (GE Appliances, Haier)" userId="dbdc6c77-f438-4270-8366-09481b3ac2fb" providerId="ADAL" clId="{770EB5A4-70AB-4284-AEAD-69B574F8429E}" dt="2024-01-12T15:57:27.029" v="2100"/>
          <ac:inkMkLst>
            <pc:docMk/>
            <pc:sldMk cId="3521955429" sldId="278"/>
            <ac:inkMk id="97" creationId="{25317F48-A60A-0A80-1580-9701F5BAA14E}"/>
          </ac:inkMkLst>
        </pc:inkChg>
        <pc:inkChg chg="add mod">
          <ac:chgData name="Keeley, Abel (GE Appliances, Haier)" userId="dbdc6c77-f438-4270-8366-09481b3ac2fb" providerId="ADAL" clId="{770EB5A4-70AB-4284-AEAD-69B574F8429E}" dt="2024-01-12T15:57:27.029" v="2100"/>
          <ac:inkMkLst>
            <pc:docMk/>
            <pc:sldMk cId="3521955429" sldId="278"/>
            <ac:inkMk id="98" creationId="{8BB80043-50EB-168D-2777-41A95EC30D8D}"/>
          </ac:inkMkLst>
        </pc:inkChg>
        <pc:inkChg chg="add mod">
          <ac:chgData name="Keeley, Abel (GE Appliances, Haier)" userId="dbdc6c77-f438-4270-8366-09481b3ac2fb" providerId="ADAL" clId="{770EB5A4-70AB-4284-AEAD-69B574F8429E}" dt="2024-01-12T15:57:27.029" v="2100"/>
          <ac:inkMkLst>
            <pc:docMk/>
            <pc:sldMk cId="3521955429" sldId="278"/>
            <ac:inkMk id="99" creationId="{EE7A09AF-99B3-94CA-6177-C32AED56AA4A}"/>
          </ac:inkMkLst>
        </pc:inkChg>
        <pc:inkChg chg="add mod">
          <ac:chgData name="Keeley, Abel (GE Appliances, Haier)" userId="dbdc6c77-f438-4270-8366-09481b3ac2fb" providerId="ADAL" clId="{770EB5A4-70AB-4284-AEAD-69B574F8429E}" dt="2024-01-12T15:57:36.128" v="2106"/>
          <ac:inkMkLst>
            <pc:docMk/>
            <pc:sldMk cId="3521955429" sldId="278"/>
            <ac:inkMk id="100" creationId="{726444C1-6DF6-12D6-72BB-45C0F3564823}"/>
          </ac:inkMkLst>
        </pc:inkChg>
        <pc:inkChg chg="add mod">
          <ac:chgData name="Keeley, Abel (GE Appliances, Haier)" userId="dbdc6c77-f438-4270-8366-09481b3ac2fb" providerId="ADAL" clId="{770EB5A4-70AB-4284-AEAD-69B574F8429E}" dt="2024-01-12T15:57:36.128" v="2106"/>
          <ac:inkMkLst>
            <pc:docMk/>
            <pc:sldMk cId="3521955429" sldId="278"/>
            <ac:inkMk id="101" creationId="{D6EF8D6F-84A8-908C-795B-303187EFA3E6}"/>
          </ac:inkMkLst>
        </pc:inkChg>
        <pc:inkChg chg="add mod">
          <ac:chgData name="Keeley, Abel (GE Appliances, Haier)" userId="dbdc6c77-f438-4270-8366-09481b3ac2fb" providerId="ADAL" clId="{770EB5A4-70AB-4284-AEAD-69B574F8429E}" dt="2024-01-12T15:57:36.128" v="2106"/>
          <ac:inkMkLst>
            <pc:docMk/>
            <pc:sldMk cId="3521955429" sldId="278"/>
            <ac:inkMk id="102" creationId="{192EA1FD-DD73-E517-7AAC-EE37AC0BA7BC}"/>
          </ac:inkMkLst>
        </pc:inkChg>
        <pc:inkChg chg="add mod">
          <ac:chgData name="Keeley, Abel (GE Appliances, Haier)" userId="dbdc6c77-f438-4270-8366-09481b3ac2fb" providerId="ADAL" clId="{770EB5A4-70AB-4284-AEAD-69B574F8429E}" dt="2024-01-12T15:57:36.128" v="2106"/>
          <ac:inkMkLst>
            <pc:docMk/>
            <pc:sldMk cId="3521955429" sldId="278"/>
            <ac:inkMk id="103" creationId="{6F57E16C-1DC9-E9F1-89F8-253ED8654068}"/>
          </ac:inkMkLst>
        </pc:inkChg>
        <pc:inkChg chg="add mod">
          <ac:chgData name="Keeley, Abel (GE Appliances, Haier)" userId="dbdc6c77-f438-4270-8366-09481b3ac2fb" providerId="ADAL" clId="{770EB5A4-70AB-4284-AEAD-69B574F8429E}" dt="2024-01-12T15:57:36.128" v="2106"/>
          <ac:inkMkLst>
            <pc:docMk/>
            <pc:sldMk cId="3521955429" sldId="278"/>
            <ac:inkMk id="106" creationId="{DFBBD13B-7CC3-8599-8B81-E5772187F63D}"/>
          </ac:inkMkLst>
        </pc:inkChg>
        <pc:inkChg chg="add mod">
          <ac:chgData name="Keeley, Abel (GE Appliances, Haier)" userId="dbdc6c77-f438-4270-8366-09481b3ac2fb" providerId="ADAL" clId="{770EB5A4-70AB-4284-AEAD-69B574F8429E}" dt="2024-01-12T15:57:34.002" v="2104"/>
          <ac:inkMkLst>
            <pc:docMk/>
            <pc:sldMk cId="3521955429" sldId="278"/>
            <ac:inkMk id="108" creationId="{9BEE7086-155F-D402-B95D-A49F0FA41F84}"/>
          </ac:inkMkLst>
        </pc:inkChg>
        <pc:inkChg chg="add mod">
          <ac:chgData name="Keeley, Abel (GE Appliances, Haier)" userId="dbdc6c77-f438-4270-8366-09481b3ac2fb" providerId="ADAL" clId="{770EB5A4-70AB-4284-AEAD-69B574F8429E}" dt="2024-01-12T15:57:36.128" v="2106"/>
          <ac:inkMkLst>
            <pc:docMk/>
            <pc:sldMk cId="3521955429" sldId="278"/>
            <ac:inkMk id="110" creationId="{16B33D90-3940-EE4D-0690-8F42E917CE67}"/>
          </ac:inkMkLst>
        </pc:inkChg>
        <pc:inkChg chg="add mod">
          <ac:chgData name="Keeley, Abel (GE Appliances, Haier)" userId="dbdc6c77-f438-4270-8366-09481b3ac2fb" providerId="ADAL" clId="{770EB5A4-70AB-4284-AEAD-69B574F8429E}" dt="2024-01-12T15:57:36.128" v="2106"/>
          <ac:inkMkLst>
            <pc:docMk/>
            <pc:sldMk cId="3521955429" sldId="278"/>
            <ac:inkMk id="112" creationId="{1C743988-709F-2FB5-8FA0-2DF3B8797E82}"/>
          </ac:inkMkLst>
        </pc:inkChg>
        <pc:inkChg chg="add mod">
          <ac:chgData name="Keeley, Abel (GE Appliances, Haier)" userId="dbdc6c77-f438-4270-8366-09481b3ac2fb" providerId="ADAL" clId="{770EB5A4-70AB-4284-AEAD-69B574F8429E}" dt="2024-01-12T15:57:42.010" v="2111"/>
          <ac:inkMkLst>
            <pc:docMk/>
            <pc:sldMk cId="3521955429" sldId="278"/>
            <ac:inkMk id="114" creationId="{4FA705D6-7960-F87E-573B-A9D8B688C484}"/>
          </ac:inkMkLst>
        </pc:inkChg>
        <pc:inkChg chg="add del mod">
          <ac:chgData name="Keeley, Abel (GE Appliances, Haier)" userId="dbdc6c77-f438-4270-8366-09481b3ac2fb" providerId="ADAL" clId="{770EB5A4-70AB-4284-AEAD-69B574F8429E}" dt="2024-01-12T15:57:42.010" v="2111"/>
          <ac:inkMkLst>
            <pc:docMk/>
            <pc:sldMk cId="3521955429" sldId="278"/>
            <ac:inkMk id="115" creationId="{67D7CD79-E723-FAFB-5BC7-112107D73ED4}"/>
          </ac:inkMkLst>
        </pc:inkChg>
        <pc:inkChg chg="add mod">
          <ac:chgData name="Keeley, Abel (GE Appliances, Haier)" userId="dbdc6c77-f438-4270-8366-09481b3ac2fb" providerId="ADAL" clId="{770EB5A4-70AB-4284-AEAD-69B574F8429E}" dt="2024-01-12T15:58:52.827" v="2155"/>
          <ac:inkMkLst>
            <pc:docMk/>
            <pc:sldMk cId="3521955429" sldId="278"/>
            <ac:inkMk id="117" creationId="{211A1D45-B910-25F9-A07E-1109F1AD6F0B}"/>
          </ac:inkMkLst>
        </pc:inkChg>
        <pc:inkChg chg="add mod">
          <ac:chgData name="Keeley, Abel (GE Appliances, Haier)" userId="dbdc6c77-f438-4270-8366-09481b3ac2fb" providerId="ADAL" clId="{770EB5A4-70AB-4284-AEAD-69B574F8429E}" dt="2024-01-12T15:58:52.827" v="2155"/>
          <ac:inkMkLst>
            <pc:docMk/>
            <pc:sldMk cId="3521955429" sldId="278"/>
            <ac:inkMk id="118" creationId="{65594BD7-DB3C-1E0F-6A62-0F1D712A29AB}"/>
          </ac:inkMkLst>
        </pc:inkChg>
        <pc:inkChg chg="add mod">
          <ac:chgData name="Keeley, Abel (GE Appliances, Haier)" userId="dbdc6c77-f438-4270-8366-09481b3ac2fb" providerId="ADAL" clId="{770EB5A4-70AB-4284-AEAD-69B574F8429E}" dt="2024-01-12T15:58:52.827" v="2155"/>
          <ac:inkMkLst>
            <pc:docMk/>
            <pc:sldMk cId="3521955429" sldId="278"/>
            <ac:inkMk id="119" creationId="{9006B5EF-82F6-1DBD-E87C-ED57C1167A34}"/>
          </ac:inkMkLst>
        </pc:inkChg>
        <pc:inkChg chg="add mod">
          <ac:chgData name="Keeley, Abel (GE Appliances, Haier)" userId="dbdc6c77-f438-4270-8366-09481b3ac2fb" providerId="ADAL" clId="{770EB5A4-70AB-4284-AEAD-69B574F8429E}" dt="2024-01-12T15:58:52.827" v="2155"/>
          <ac:inkMkLst>
            <pc:docMk/>
            <pc:sldMk cId="3521955429" sldId="278"/>
            <ac:inkMk id="120" creationId="{B178A738-8BC9-39BA-B5E0-78118B44F38B}"/>
          </ac:inkMkLst>
        </pc:inkChg>
        <pc:inkChg chg="add mod">
          <ac:chgData name="Keeley, Abel (GE Appliances, Haier)" userId="dbdc6c77-f438-4270-8366-09481b3ac2fb" providerId="ADAL" clId="{770EB5A4-70AB-4284-AEAD-69B574F8429E}" dt="2024-01-12T15:58:52.827" v="2155"/>
          <ac:inkMkLst>
            <pc:docMk/>
            <pc:sldMk cId="3521955429" sldId="278"/>
            <ac:inkMk id="122" creationId="{7C6FFF4D-AE57-B73F-6071-EDCC0F5AAB99}"/>
          </ac:inkMkLst>
        </pc:inkChg>
        <pc:inkChg chg="add mod">
          <ac:chgData name="Keeley, Abel (GE Appliances, Haier)" userId="dbdc6c77-f438-4270-8366-09481b3ac2fb" providerId="ADAL" clId="{770EB5A4-70AB-4284-AEAD-69B574F8429E}" dt="2024-01-12T15:58:52.827" v="2155"/>
          <ac:inkMkLst>
            <pc:docMk/>
            <pc:sldMk cId="3521955429" sldId="278"/>
            <ac:inkMk id="123" creationId="{89401F66-063B-8922-9C1B-65BE19D20D27}"/>
          </ac:inkMkLst>
        </pc:inkChg>
        <pc:inkChg chg="add del">
          <ac:chgData name="Keeley, Abel (GE Appliances, Haier)" userId="dbdc6c77-f438-4270-8366-09481b3ac2fb" providerId="ADAL" clId="{770EB5A4-70AB-4284-AEAD-69B574F8429E}" dt="2024-01-12T15:58:04.085" v="2123" actId="9405"/>
          <ac:inkMkLst>
            <pc:docMk/>
            <pc:sldMk cId="3521955429" sldId="278"/>
            <ac:inkMk id="125" creationId="{A5174FB7-02A6-61B4-B9F1-DC073208579A}"/>
          </ac:inkMkLst>
        </pc:inkChg>
        <pc:inkChg chg="add del">
          <ac:chgData name="Keeley, Abel (GE Appliances, Haier)" userId="dbdc6c77-f438-4270-8366-09481b3ac2fb" providerId="ADAL" clId="{770EB5A4-70AB-4284-AEAD-69B574F8429E}" dt="2024-01-12T15:58:03.851" v="2122" actId="9405"/>
          <ac:inkMkLst>
            <pc:docMk/>
            <pc:sldMk cId="3521955429" sldId="278"/>
            <ac:inkMk id="126" creationId="{5873977B-81F7-8052-97C9-0DFA577725AF}"/>
          </ac:inkMkLst>
        </pc:inkChg>
        <pc:inkChg chg="add">
          <ac:chgData name="Keeley, Abel (GE Appliances, Haier)" userId="dbdc6c77-f438-4270-8366-09481b3ac2fb" providerId="ADAL" clId="{770EB5A4-70AB-4284-AEAD-69B574F8429E}" dt="2024-01-12T15:58:06.582" v="2124" actId="9405"/>
          <ac:inkMkLst>
            <pc:docMk/>
            <pc:sldMk cId="3521955429" sldId="278"/>
            <ac:inkMk id="127" creationId="{5A2EA5E1-4786-695F-956E-98136ADCC738}"/>
          </ac:inkMkLst>
        </pc:inkChg>
        <pc:inkChg chg="add mod">
          <ac:chgData name="Keeley, Abel (GE Appliances, Haier)" userId="dbdc6c77-f438-4270-8366-09481b3ac2fb" providerId="ADAL" clId="{770EB5A4-70AB-4284-AEAD-69B574F8429E}" dt="2024-01-12T15:58:15.337" v="2129"/>
          <ac:inkMkLst>
            <pc:docMk/>
            <pc:sldMk cId="3521955429" sldId="278"/>
            <ac:inkMk id="128" creationId="{CD1CD0D5-4049-12C4-5538-052C22D490F0}"/>
          </ac:inkMkLst>
        </pc:inkChg>
        <pc:inkChg chg="add mod">
          <ac:chgData name="Keeley, Abel (GE Appliances, Haier)" userId="dbdc6c77-f438-4270-8366-09481b3ac2fb" providerId="ADAL" clId="{770EB5A4-70AB-4284-AEAD-69B574F8429E}" dt="2024-01-12T15:58:15.337" v="2129"/>
          <ac:inkMkLst>
            <pc:docMk/>
            <pc:sldMk cId="3521955429" sldId="278"/>
            <ac:inkMk id="129" creationId="{A009E9E5-7D97-1D10-6AF2-B3FC70DF24AC}"/>
          </ac:inkMkLst>
        </pc:inkChg>
        <pc:inkChg chg="add mod">
          <ac:chgData name="Keeley, Abel (GE Appliances, Haier)" userId="dbdc6c77-f438-4270-8366-09481b3ac2fb" providerId="ADAL" clId="{770EB5A4-70AB-4284-AEAD-69B574F8429E}" dt="2024-01-12T15:58:15.337" v="2129"/>
          <ac:inkMkLst>
            <pc:docMk/>
            <pc:sldMk cId="3521955429" sldId="278"/>
            <ac:inkMk id="131" creationId="{6C5F7D89-E5B3-9965-9FD5-BA513ACB3505}"/>
          </ac:inkMkLst>
        </pc:inkChg>
        <pc:inkChg chg="add mod">
          <ac:chgData name="Keeley, Abel (GE Appliances, Haier)" userId="dbdc6c77-f438-4270-8366-09481b3ac2fb" providerId="ADAL" clId="{770EB5A4-70AB-4284-AEAD-69B574F8429E}" dt="2024-01-12T15:58:37.684" v="2140"/>
          <ac:inkMkLst>
            <pc:docMk/>
            <pc:sldMk cId="3521955429" sldId="278"/>
            <ac:inkMk id="133" creationId="{CB123463-6E7B-E774-066B-B57F41806BD7}"/>
          </ac:inkMkLst>
        </pc:inkChg>
        <pc:inkChg chg="add mod">
          <ac:chgData name="Keeley, Abel (GE Appliances, Haier)" userId="dbdc6c77-f438-4270-8366-09481b3ac2fb" providerId="ADAL" clId="{770EB5A4-70AB-4284-AEAD-69B574F8429E}" dt="2024-01-12T15:58:37.684" v="2140"/>
          <ac:inkMkLst>
            <pc:docMk/>
            <pc:sldMk cId="3521955429" sldId="278"/>
            <ac:inkMk id="134" creationId="{857B4DC5-0AD1-9BB4-19EC-943D60ECF411}"/>
          </ac:inkMkLst>
        </pc:inkChg>
        <pc:inkChg chg="add mod">
          <ac:chgData name="Keeley, Abel (GE Appliances, Haier)" userId="dbdc6c77-f438-4270-8366-09481b3ac2fb" providerId="ADAL" clId="{770EB5A4-70AB-4284-AEAD-69B574F8429E}" dt="2024-01-12T15:58:37.684" v="2140"/>
          <ac:inkMkLst>
            <pc:docMk/>
            <pc:sldMk cId="3521955429" sldId="278"/>
            <ac:inkMk id="135" creationId="{B7C47160-F65C-352D-E278-2D8F84F485B1}"/>
          </ac:inkMkLst>
        </pc:inkChg>
        <pc:inkChg chg="add mod">
          <ac:chgData name="Keeley, Abel (GE Appliances, Haier)" userId="dbdc6c77-f438-4270-8366-09481b3ac2fb" providerId="ADAL" clId="{770EB5A4-70AB-4284-AEAD-69B574F8429E}" dt="2024-01-12T15:58:37.684" v="2140"/>
          <ac:inkMkLst>
            <pc:docMk/>
            <pc:sldMk cId="3521955429" sldId="278"/>
            <ac:inkMk id="137" creationId="{592E4432-DD01-9134-7315-1566F9BF06A3}"/>
          </ac:inkMkLst>
        </pc:inkChg>
        <pc:inkChg chg="add mod">
          <ac:chgData name="Keeley, Abel (GE Appliances, Haier)" userId="dbdc6c77-f438-4270-8366-09481b3ac2fb" providerId="ADAL" clId="{770EB5A4-70AB-4284-AEAD-69B574F8429E}" dt="2024-01-12T15:58:37.684" v="2140"/>
          <ac:inkMkLst>
            <pc:docMk/>
            <pc:sldMk cId="3521955429" sldId="278"/>
            <ac:inkMk id="138" creationId="{D842F3FF-AF6B-14EF-A937-5DD6791235B8}"/>
          </ac:inkMkLst>
        </pc:inkChg>
        <pc:inkChg chg="add mod">
          <ac:chgData name="Keeley, Abel (GE Appliances, Haier)" userId="dbdc6c77-f438-4270-8366-09481b3ac2fb" providerId="ADAL" clId="{770EB5A4-70AB-4284-AEAD-69B574F8429E}" dt="2024-01-12T15:58:37.684" v="2140"/>
          <ac:inkMkLst>
            <pc:docMk/>
            <pc:sldMk cId="3521955429" sldId="278"/>
            <ac:inkMk id="140" creationId="{AF5BBA64-01EA-3638-47FB-E5D7305B4B88}"/>
          </ac:inkMkLst>
        </pc:inkChg>
        <pc:inkChg chg="add mod">
          <ac:chgData name="Keeley, Abel (GE Appliances, Haier)" userId="dbdc6c77-f438-4270-8366-09481b3ac2fb" providerId="ADAL" clId="{770EB5A4-70AB-4284-AEAD-69B574F8429E}" dt="2024-01-12T15:58:37.684" v="2140"/>
          <ac:inkMkLst>
            <pc:docMk/>
            <pc:sldMk cId="3521955429" sldId="278"/>
            <ac:inkMk id="141" creationId="{735EFE5F-B23B-0316-990E-820BBC2E737F}"/>
          </ac:inkMkLst>
        </pc:inkChg>
        <pc:inkChg chg="add mod">
          <ac:chgData name="Keeley, Abel (GE Appliances, Haier)" userId="dbdc6c77-f438-4270-8366-09481b3ac2fb" providerId="ADAL" clId="{770EB5A4-70AB-4284-AEAD-69B574F8429E}" dt="2024-01-12T15:58:37.684" v="2140"/>
          <ac:inkMkLst>
            <pc:docMk/>
            <pc:sldMk cId="3521955429" sldId="278"/>
            <ac:inkMk id="142" creationId="{705AF93E-BE76-794B-1D4D-1A9619CDF053}"/>
          </ac:inkMkLst>
        </pc:inkChg>
        <pc:inkChg chg="add del mod">
          <ac:chgData name="Keeley, Abel (GE Appliances, Haier)" userId="dbdc6c77-f438-4270-8366-09481b3ac2fb" providerId="ADAL" clId="{770EB5A4-70AB-4284-AEAD-69B574F8429E}" dt="2024-01-12T15:58:44.987" v="2144"/>
          <ac:inkMkLst>
            <pc:docMk/>
            <pc:sldMk cId="3521955429" sldId="278"/>
            <ac:inkMk id="144" creationId="{F20E263E-30FC-AF90-B0ED-FA10C721760A}"/>
          </ac:inkMkLst>
        </pc:inkChg>
        <pc:inkChg chg="add del">
          <ac:chgData name="Keeley, Abel (GE Appliances, Haier)" userId="dbdc6c77-f438-4270-8366-09481b3ac2fb" providerId="ADAL" clId="{770EB5A4-70AB-4284-AEAD-69B574F8429E}" dt="2024-01-12T15:58:46.777" v="2146" actId="9405"/>
          <ac:inkMkLst>
            <pc:docMk/>
            <pc:sldMk cId="3521955429" sldId="278"/>
            <ac:inkMk id="146" creationId="{EEDCF953-856B-440A-E9D7-111F0566F290}"/>
          </ac:inkMkLst>
        </pc:inkChg>
        <pc:inkChg chg="add mod">
          <ac:chgData name="Keeley, Abel (GE Appliances, Haier)" userId="dbdc6c77-f438-4270-8366-09481b3ac2fb" providerId="ADAL" clId="{770EB5A4-70AB-4284-AEAD-69B574F8429E}" dt="2024-01-12T15:58:52.827" v="2155"/>
          <ac:inkMkLst>
            <pc:docMk/>
            <pc:sldMk cId="3521955429" sldId="278"/>
            <ac:inkMk id="147" creationId="{0D5263CA-23A5-917A-5B9B-F9B2E46BCD42}"/>
          </ac:inkMkLst>
        </pc:inkChg>
        <pc:inkChg chg="add mod">
          <ac:chgData name="Keeley, Abel (GE Appliances, Haier)" userId="dbdc6c77-f438-4270-8366-09481b3ac2fb" providerId="ADAL" clId="{770EB5A4-70AB-4284-AEAD-69B574F8429E}" dt="2024-01-12T15:58:52.827" v="2155"/>
          <ac:inkMkLst>
            <pc:docMk/>
            <pc:sldMk cId="3521955429" sldId="278"/>
            <ac:inkMk id="149" creationId="{A4BD4C5C-7F50-0994-C914-539AE2051061}"/>
          </ac:inkMkLst>
        </pc:inkChg>
        <pc:inkChg chg="add mod">
          <ac:chgData name="Keeley, Abel (GE Appliances, Haier)" userId="dbdc6c77-f438-4270-8366-09481b3ac2fb" providerId="ADAL" clId="{770EB5A4-70AB-4284-AEAD-69B574F8429E}" dt="2024-01-12T15:58:52.827" v="2155"/>
          <ac:inkMkLst>
            <pc:docMk/>
            <pc:sldMk cId="3521955429" sldId="278"/>
            <ac:inkMk id="150" creationId="{3123E0A1-AAA6-6728-48EF-30638007D978}"/>
          </ac:inkMkLst>
        </pc:inkChg>
        <pc:inkChg chg="add mod">
          <ac:chgData name="Keeley, Abel (GE Appliances, Haier)" userId="dbdc6c77-f438-4270-8366-09481b3ac2fb" providerId="ADAL" clId="{770EB5A4-70AB-4284-AEAD-69B574F8429E}" dt="2024-01-12T15:58:52.827" v="2155"/>
          <ac:inkMkLst>
            <pc:docMk/>
            <pc:sldMk cId="3521955429" sldId="278"/>
            <ac:inkMk id="152" creationId="{D5F08120-B61C-DAE9-3726-F977C8B776B9}"/>
          </ac:inkMkLst>
        </pc:inkChg>
        <pc:inkChg chg="add mod">
          <ac:chgData name="Keeley, Abel (GE Appliances, Haier)" userId="dbdc6c77-f438-4270-8366-09481b3ac2fb" providerId="ADAL" clId="{770EB5A4-70AB-4284-AEAD-69B574F8429E}" dt="2024-01-12T15:58:52.827" v="2155"/>
          <ac:inkMkLst>
            <pc:docMk/>
            <pc:sldMk cId="3521955429" sldId="278"/>
            <ac:inkMk id="154" creationId="{22D76943-BAD7-EF7D-D105-3DDD0AD14C22}"/>
          </ac:inkMkLst>
        </pc:inkChg>
      </pc:sldChg>
      <pc:sldChg chg="add del">
        <pc:chgData name="Keeley, Abel (GE Appliances, Haier)" userId="dbdc6c77-f438-4270-8366-09481b3ac2fb" providerId="ADAL" clId="{770EB5A4-70AB-4284-AEAD-69B574F8429E}" dt="2024-01-12T15:54:07.258" v="1968" actId="47"/>
        <pc:sldMkLst>
          <pc:docMk/>
          <pc:sldMk cId="4283541514" sldId="278"/>
        </pc:sldMkLst>
      </pc:sldChg>
      <pc:sldChg chg="addSp delSp modSp add del mod ord">
        <pc:chgData name="Keeley, Abel (GE Appliances, Haier)" userId="dbdc6c77-f438-4270-8366-09481b3ac2fb" providerId="ADAL" clId="{770EB5A4-70AB-4284-AEAD-69B574F8429E}" dt="2024-01-18T23:45:20.586" v="7896" actId="9405"/>
        <pc:sldMkLst>
          <pc:docMk/>
          <pc:sldMk cId="808614444" sldId="279"/>
        </pc:sldMkLst>
        <pc:spChg chg="mod">
          <ac:chgData name="Keeley, Abel (GE Appliances, Haier)" userId="dbdc6c77-f438-4270-8366-09481b3ac2fb" providerId="ADAL" clId="{770EB5A4-70AB-4284-AEAD-69B574F8429E}" dt="2024-01-12T16:03:05.981" v="2234" actId="20577"/>
          <ac:spMkLst>
            <pc:docMk/>
            <pc:sldMk cId="808614444" sldId="279"/>
            <ac:spMk id="2" creationId="{6AE50C6A-F1A3-1F6F-1E9A-8EAE2D2F9383}"/>
          </ac:spMkLst>
        </pc:spChg>
        <pc:spChg chg="mod">
          <ac:chgData name="Keeley, Abel (GE Appliances, Haier)" userId="dbdc6c77-f438-4270-8366-09481b3ac2fb" providerId="ADAL" clId="{770EB5A4-70AB-4284-AEAD-69B574F8429E}" dt="2024-01-12T16:02:57.627" v="2229" actId="20577"/>
          <ac:spMkLst>
            <pc:docMk/>
            <pc:sldMk cId="808614444" sldId="279"/>
            <ac:spMk id="13" creationId="{505F8AC2-8727-C60E-CE49-ED75A6AFA0A2}"/>
          </ac:spMkLst>
        </pc:spChg>
        <pc:spChg chg="add mod">
          <ac:chgData name="Keeley, Abel (GE Appliances, Haier)" userId="dbdc6c77-f438-4270-8366-09481b3ac2fb" providerId="ADAL" clId="{770EB5A4-70AB-4284-AEAD-69B574F8429E}" dt="2024-01-18T23:43:27.024" v="7854" actId="1076"/>
          <ac:spMkLst>
            <pc:docMk/>
            <pc:sldMk cId="808614444" sldId="279"/>
            <ac:spMk id="41" creationId="{1EE618ED-C3DE-7CEF-6812-B6BC1AA60532}"/>
          </ac:spMkLst>
        </pc:spChg>
        <pc:spChg chg="mod">
          <ac:chgData name="Keeley, Abel (GE Appliances, Haier)" userId="dbdc6c77-f438-4270-8366-09481b3ac2fb" providerId="ADAL" clId="{770EB5A4-70AB-4284-AEAD-69B574F8429E}" dt="2024-01-12T19:16:14.021" v="2386" actId="20577"/>
          <ac:spMkLst>
            <pc:docMk/>
            <pc:sldMk cId="808614444" sldId="279"/>
            <ac:spMk id="60" creationId="{865BF9EC-5ED2-9FAD-992C-A26F1E1FB356}"/>
          </ac:spMkLst>
        </pc:spChg>
        <pc:spChg chg="add mod">
          <ac:chgData name="Keeley, Abel (GE Appliances, Haier)" userId="dbdc6c77-f438-4270-8366-09481b3ac2fb" providerId="ADAL" clId="{770EB5A4-70AB-4284-AEAD-69B574F8429E}" dt="2024-01-12T16:01:18.743" v="2182"/>
          <ac:spMkLst>
            <pc:docMk/>
            <pc:sldMk cId="808614444" sldId="279"/>
            <ac:spMk id="78" creationId="{576452B7-2E93-B61D-5AC9-1AC7E16015A2}"/>
          </ac:spMkLst>
        </pc:spChg>
        <pc:spChg chg="add mod">
          <ac:chgData name="Keeley, Abel (GE Appliances, Haier)" userId="dbdc6c77-f438-4270-8366-09481b3ac2fb" providerId="ADAL" clId="{770EB5A4-70AB-4284-AEAD-69B574F8429E}" dt="2024-01-12T16:02:53.080" v="2224" actId="1037"/>
          <ac:spMkLst>
            <pc:docMk/>
            <pc:sldMk cId="808614444" sldId="279"/>
            <ac:spMk id="115" creationId="{528350FE-DB29-A2E6-6747-3DF91D9ABD34}"/>
          </ac:spMkLst>
        </pc:spChg>
        <pc:spChg chg="add del mod">
          <ac:chgData name="Keeley, Abel (GE Appliances, Haier)" userId="dbdc6c77-f438-4270-8366-09481b3ac2fb" providerId="ADAL" clId="{770EB5A4-70AB-4284-AEAD-69B574F8429E}" dt="2024-01-18T23:43:01.712" v="7851" actId="478"/>
          <ac:spMkLst>
            <pc:docMk/>
            <pc:sldMk cId="808614444" sldId="279"/>
            <ac:spMk id="152" creationId="{E7AF066C-9298-2A23-A906-4FBA0519744E}"/>
          </ac:spMkLst>
        </pc:spChg>
        <pc:grpChg chg="add mod">
          <ac:chgData name="Keeley, Abel (GE Appliances, Haier)" userId="dbdc6c77-f438-4270-8366-09481b3ac2fb" providerId="ADAL" clId="{770EB5A4-70AB-4284-AEAD-69B574F8429E}" dt="2024-01-18T23:43:27.024" v="7854" actId="1076"/>
          <ac:grpSpMkLst>
            <pc:docMk/>
            <pc:sldMk cId="808614444" sldId="279"/>
            <ac:grpSpMk id="8" creationId="{8D6C1650-0995-6FE1-5A3F-6508EF78CB49}"/>
          </ac:grpSpMkLst>
        </pc:grpChg>
        <pc:grpChg chg="del">
          <ac:chgData name="Keeley, Abel (GE Appliances, Haier)" userId="dbdc6c77-f438-4270-8366-09481b3ac2fb" providerId="ADAL" clId="{770EB5A4-70AB-4284-AEAD-69B574F8429E}" dt="2024-01-12T16:02:29.617" v="2190" actId="478"/>
          <ac:grpSpMkLst>
            <pc:docMk/>
            <pc:sldMk cId="808614444" sldId="279"/>
            <ac:grpSpMk id="9" creationId="{114F905D-18D7-850A-C4ED-7EC06E82A0EF}"/>
          </ac:grpSpMkLst>
        </pc:grpChg>
        <pc:grpChg chg="del">
          <ac:chgData name="Keeley, Abel (GE Appliances, Haier)" userId="dbdc6c77-f438-4270-8366-09481b3ac2fb" providerId="ADAL" clId="{770EB5A4-70AB-4284-AEAD-69B574F8429E}" dt="2024-01-12T16:02:29.617" v="2190" actId="478"/>
          <ac:grpSpMkLst>
            <pc:docMk/>
            <pc:sldMk cId="808614444" sldId="279"/>
            <ac:grpSpMk id="15" creationId="{3CA41865-00C3-EEAD-FFE0-9276D327C0B0}"/>
          </ac:grpSpMkLst>
        </pc:grpChg>
        <pc:grpChg chg="add mod">
          <ac:chgData name="Keeley, Abel (GE Appliances, Haier)" userId="dbdc6c77-f438-4270-8366-09481b3ac2fb" providerId="ADAL" clId="{770EB5A4-70AB-4284-AEAD-69B574F8429E}" dt="2024-01-18T23:43:27.024" v="7854" actId="1076"/>
          <ac:grpSpMkLst>
            <pc:docMk/>
            <pc:sldMk cId="808614444" sldId="279"/>
            <ac:grpSpMk id="22" creationId="{2C83DBE8-679E-7445-2D17-E18765661C25}"/>
          </ac:grpSpMkLst>
        </pc:grpChg>
        <pc:grpChg chg="add mod">
          <ac:chgData name="Keeley, Abel (GE Appliances, Haier)" userId="dbdc6c77-f438-4270-8366-09481b3ac2fb" providerId="ADAL" clId="{770EB5A4-70AB-4284-AEAD-69B574F8429E}" dt="2024-01-12T16:01:18.743" v="2182"/>
          <ac:grpSpMkLst>
            <pc:docMk/>
            <pc:sldMk cId="808614444" sldId="279"/>
            <ac:grpSpMk id="24" creationId="{CF0BCA1B-E589-644F-491D-687B2ABC9446}"/>
          </ac:grpSpMkLst>
        </pc:grpChg>
        <pc:grpChg chg="add mod">
          <ac:chgData name="Keeley, Abel (GE Appliances, Haier)" userId="dbdc6c77-f438-4270-8366-09481b3ac2fb" providerId="ADAL" clId="{770EB5A4-70AB-4284-AEAD-69B574F8429E}" dt="2024-01-18T23:43:27.024" v="7854" actId="1076"/>
          <ac:grpSpMkLst>
            <pc:docMk/>
            <pc:sldMk cId="808614444" sldId="279"/>
            <ac:grpSpMk id="27" creationId="{12246259-782A-F94F-343C-32E263538D7D}"/>
          </ac:grpSpMkLst>
        </pc:grpChg>
        <pc:grpChg chg="del">
          <ac:chgData name="Keeley, Abel (GE Appliances, Haier)" userId="dbdc6c77-f438-4270-8366-09481b3ac2fb" providerId="ADAL" clId="{770EB5A4-70AB-4284-AEAD-69B574F8429E}" dt="2024-01-12T16:02:29.617" v="2190" actId="478"/>
          <ac:grpSpMkLst>
            <pc:docMk/>
            <pc:sldMk cId="808614444" sldId="279"/>
            <ac:grpSpMk id="29" creationId="{6DDCD208-ED46-C0F8-77E7-BD0B1BE03DC3}"/>
          </ac:grpSpMkLst>
        </pc:grpChg>
        <pc:grpChg chg="add mod">
          <ac:chgData name="Keeley, Abel (GE Appliances, Haier)" userId="dbdc6c77-f438-4270-8366-09481b3ac2fb" providerId="ADAL" clId="{770EB5A4-70AB-4284-AEAD-69B574F8429E}" dt="2024-01-18T23:43:27.024" v="7854" actId="1076"/>
          <ac:grpSpMkLst>
            <pc:docMk/>
            <pc:sldMk cId="808614444" sldId="279"/>
            <ac:grpSpMk id="32" creationId="{852F2A85-2A8B-A0EB-A39B-D0F393A8F1C7}"/>
          </ac:grpSpMkLst>
        </pc:grpChg>
        <pc:grpChg chg="del">
          <ac:chgData name="Keeley, Abel (GE Appliances, Haier)" userId="dbdc6c77-f438-4270-8366-09481b3ac2fb" providerId="ADAL" clId="{770EB5A4-70AB-4284-AEAD-69B574F8429E}" dt="2024-01-12T16:02:29.617" v="2190" actId="478"/>
          <ac:grpSpMkLst>
            <pc:docMk/>
            <pc:sldMk cId="808614444" sldId="279"/>
            <ac:grpSpMk id="35" creationId="{F9A2AD4F-9CB6-2A61-CE74-20337D452B18}"/>
          </ac:grpSpMkLst>
        </pc:grpChg>
        <pc:grpChg chg="del">
          <ac:chgData name="Keeley, Abel (GE Appliances, Haier)" userId="dbdc6c77-f438-4270-8366-09481b3ac2fb" providerId="ADAL" clId="{770EB5A4-70AB-4284-AEAD-69B574F8429E}" dt="2024-01-12T16:02:29.617" v="2190" actId="478"/>
          <ac:grpSpMkLst>
            <pc:docMk/>
            <pc:sldMk cId="808614444" sldId="279"/>
            <ac:grpSpMk id="44" creationId="{F6DABA90-8EE4-DCE7-3120-F254214FD647}"/>
          </ac:grpSpMkLst>
        </pc:grpChg>
        <pc:grpChg chg="mod">
          <ac:chgData name="Keeley, Abel (GE Appliances, Haier)" userId="dbdc6c77-f438-4270-8366-09481b3ac2fb" providerId="ADAL" clId="{770EB5A4-70AB-4284-AEAD-69B574F8429E}" dt="2024-01-18T23:44:11.433" v="7861"/>
          <ac:grpSpMkLst>
            <pc:docMk/>
            <pc:sldMk cId="808614444" sldId="279"/>
            <ac:grpSpMk id="47" creationId="{8E796C51-1705-9885-148C-C9373557273E}"/>
          </ac:grpSpMkLst>
        </pc:grpChg>
        <pc:grpChg chg="del">
          <ac:chgData name="Keeley, Abel (GE Appliances, Haier)" userId="dbdc6c77-f438-4270-8366-09481b3ac2fb" providerId="ADAL" clId="{770EB5A4-70AB-4284-AEAD-69B574F8429E}" dt="2024-01-12T16:02:29.617" v="2190" actId="478"/>
          <ac:grpSpMkLst>
            <pc:docMk/>
            <pc:sldMk cId="808614444" sldId="279"/>
            <ac:grpSpMk id="52" creationId="{28B1C93A-88DB-FE41-B3FA-76392EF9387D}"/>
          </ac:grpSpMkLst>
        </pc:grpChg>
        <pc:grpChg chg="mod">
          <ac:chgData name="Keeley, Abel (GE Appliances, Haier)" userId="dbdc6c77-f438-4270-8366-09481b3ac2fb" providerId="ADAL" clId="{770EB5A4-70AB-4284-AEAD-69B574F8429E}" dt="2024-01-18T23:44:28.616" v="7868"/>
          <ac:grpSpMkLst>
            <pc:docMk/>
            <pc:sldMk cId="808614444" sldId="279"/>
            <ac:grpSpMk id="53" creationId="{BF3E49FB-6736-AE15-100A-54AC065154A9}"/>
          </ac:grpSpMkLst>
        </pc:grpChg>
        <pc:grpChg chg="add del mod">
          <ac:chgData name="Keeley, Abel (GE Appliances, Haier)" userId="dbdc6c77-f438-4270-8366-09481b3ac2fb" providerId="ADAL" clId="{770EB5A4-70AB-4284-AEAD-69B574F8429E}" dt="2024-01-18T23:44:32.334" v="7874"/>
          <ac:grpSpMkLst>
            <pc:docMk/>
            <pc:sldMk cId="808614444" sldId="279"/>
            <ac:grpSpMk id="55" creationId="{E48E4E41-01E7-7E59-96B9-EB02AB458909}"/>
          </ac:grpSpMkLst>
        </pc:grpChg>
        <pc:grpChg chg="mod">
          <ac:chgData name="Keeley, Abel (GE Appliances, Haier)" userId="dbdc6c77-f438-4270-8366-09481b3ac2fb" providerId="ADAL" clId="{770EB5A4-70AB-4284-AEAD-69B574F8429E}" dt="2024-01-18T23:44:32.334" v="7874"/>
          <ac:grpSpMkLst>
            <pc:docMk/>
            <pc:sldMk cId="808614444" sldId="279"/>
            <ac:grpSpMk id="57" creationId="{A3B14192-B641-7D2D-3187-F0D8D088C7DC}"/>
          </ac:grpSpMkLst>
        </pc:grpChg>
        <pc:grpChg chg="add mod">
          <ac:chgData name="Keeley, Abel (GE Appliances, Haier)" userId="dbdc6c77-f438-4270-8366-09481b3ac2fb" providerId="ADAL" clId="{770EB5A4-70AB-4284-AEAD-69B574F8429E}" dt="2024-01-12T16:01:18.743" v="2182"/>
          <ac:grpSpMkLst>
            <pc:docMk/>
            <pc:sldMk cId="808614444" sldId="279"/>
            <ac:grpSpMk id="57" creationId="{C408A9B6-3A5E-B438-D626-AAA2D3BF947A}"/>
          </ac:grpSpMkLst>
        </pc:grpChg>
        <pc:grpChg chg="mod">
          <ac:chgData name="Keeley, Abel (GE Appliances, Haier)" userId="dbdc6c77-f438-4270-8366-09481b3ac2fb" providerId="ADAL" clId="{770EB5A4-70AB-4284-AEAD-69B574F8429E}" dt="2024-01-18T23:44:39.163" v="7878"/>
          <ac:grpSpMkLst>
            <pc:docMk/>
            <pc:sldMk cId="808614444" sldId="279"/>
            <ac:grpSpMk id="62" creationId="{C1B8EB75-1CE0-6FC0-FE79-7BC97B01DB3C}"/>
          </ac:grpSpMkLst>
        </pc:grpChg>
        <pc:grpChg chg="add mod">
          <ac:chgData name="Keeley, Abel (GE Appliances, Haier)" userId="dbdc6c77-f438-4270-8366-09481b3ac2fb" providerId="ADAL" clId="{770EB5A4-70AB-4284-AEAD-69B574F8429E}" dt="2024-01-12T16:01:18.743" v="2182"/>
          <ac:grpSpMkLst>
            <pc:docMk/>
            <pc:sldMk cId="808614444" sldId="279"/>
            <ac:grpSpMk id="64" creationId="{EFD3BA60-EB7B-3200-389D-110D7EC47E07}"/>
          </ac:grpSpMkLst>
        </pc:grpChg>
        <pc:grpChg chg="del mod">
          <ac:chgData name="Keeley, Abel (GE Appliances, Haier)" userId="dbdc6c77-f438-4270-8366-09481b3ac2fb" providerId="ADAL" clId="{770EB5A4-70AB-4284-AEAD-69B574F8429E}" dt="2024-01-18T23:44:51.297" v="7884"/>
          <ac:grpSpMkLst>
            <pc:docMk/>
            <pc:sldMk cId="808614444" sldId="279"/>
            <ac:grpSpMk id="66" creationId="{B9A32021-A684-443A-5E1A-387D55B562E1}"/>
          </ac:grpSpMkLst>
        </pc:grpChg>
        <pc:grpChg chg="mod">
          <ac:chgData name="Keeley, Abel (GE Appliances, Haier)" userId="dbdc6c77-f438-4270-8366-09481b3ac2fb" providerId="ADAL" clId="{770EB5A4-70AB-4284-AEAD-69B574F8429E}" dt="2024-01-18T23:44:51.297" v="7884"/>
          <ac:grpSpMkLst>
            <pc:docMk/>
            <pc:sldMk cId="808614444" sldId="279"/>
            <ac:grpSpMk id="68" creationId="{E28CBFD3-A89A-3E69-1BDB-26FB9A6644D2}"/>
          </ac:grpSpMkLst>
        </pc:grpChg>
        <pc:grpChg chg="add mod">
          <ac:chgData name="Keeley, Abel (GE Appliances, Haier)" userId="dbdc6c77-f438-4270-8366-09481b3ac2fb" providerId="ADAL" clId="{770EB5A4-70AB-4284-AEAD-69B574F8429E}" dt="2024-01-12T16:01:18.743" v="2182"/>
          <ac:grpSpMkLst>
            <pc:docMk/>
            <pc:sldMk cId="808614444" sldId="279"/>
            <ac:grpSpMk id="69" creationId="{488AF930-877C-4D92-551C-A4081A99B325}"/>
          </ac:grpSpMkLst>
        </pc:grpChg>
        <pc:grpChg chg="del mod">
          <ac:chgData name="Keeley, Abel (GE Appliances, Haier)" userId="dbdc6c77-f438-4270-8366-09481b3ac2fb" providerId="ADAL" clId="{770EB5A4-70AB-4284-AEAD-69B574F8429E}" dt="2024-01-18T23:45:00.028" v="7890"/>
          <ac:grpSpMkLst>
            <pc:docMk/>
            <pc:sldMk cId="808614444" sldId="279"/>
            <ac:grpSpMk id="71" creationId="{5297FE55-25EC-EBEC-8BC0-4C88DB24DFBA}"/>
          </ac:grpSpMkLst>
        </pc:grpChg>
        <pc:grpChg chg="mod">
          <ac:chgData name="Keeley, Abel (GE Appliances, Haier)" userId="dbdc6c77-f438-4270-8366-09481b3ac2fb" providerId="ADAL" clId="{770EB5A4-70AB-4284-AEAD-69B574F8429E}" dt="2024-01-18T23:45:00.028" v="7890"/>
          <ac:grpSpMkLst>
            <pc:docMk/>
            <pc:sldMk cId="808614444" sldId="279"/>
            <ac:grpSpMk id="74" creationId="{D8722383-82E9-41B4-C909-EE1A0950CF53}"/>
          </ac:grpSpMkLst>
        </pc:grpChg>
        <pc:grpChg chg="add mod">
          <ac:chgData name="Keeley, Abel (GE Appliances, Haier)" userId="dbdc6c77-f438-4270-8366-09481b3ac2fb" providerId="ADAL" clId="{770EB5A4-70AB-4284-AEAD-69B574F8429E}" dt="2024-01-12T16:02:53.080" v="2224" actId="1037"/>
          <ac:grpSpMkLst>
            <pc:docMk/>
            <pc:sldMk cId="808614444" sldId="279"/>
            <ac:grpSpMk id="83" creationId="{7BF83321-BFF7-D475-7E2B-CD1069D859D7}"/>
          </ac:grpSpMkLst>
        </pc:grpChg>
        <pc:grpChg chg="add mod">
          <ac:chgData name="Keeley, Abel (GE Appliances, Haier)" userId="dbdc6c77-f438-4270-8366-09481b3ac2fb" providerId="ADAL" clId="{770EB5A4-70AB-4284-AEAD-69B574F8429E}" dt="2024-01-12T16:02:53.080" v="2224" actId="1037"/>
          <ac:grpSpMkLst>
            <pc:docMk/>
            <pc:sldMk cId="808614444" sldId="279"/>
            <ac:grpSpMk id="96" creationId="{CCB37808-AEAD-61FD-E7C5-E3EEC7AE2357}"/>
          </ac:grpSpMkLst>
        </pc:grpChg>
        <pc:grpChg chg="add mod">
          <ac:chgData name="Keeley, Abel (GE Appliances, Haier)" userId="dbdc6c77-f438-4270-8366-09481b3ac2fb" providerId="ADAL" clId="{770EB5A4-70AB-4284-AEAD-69B574F8429E}" dt="2024-01-12T16:02:53.080" v="2224" actId="1037"/>
          <ac:grpSpMkLst>
            <pc:docMk/>
            <pc:sldMk cId="808614444" sldId="279"/>
            <ac:grpSpMk id="101" creationId="{49F10836-B7DA-9631-8F1B-BA9EA4C99EBB}"/>
          </ac:grpSpMkLst>
        </pc:grpChg>
        <pc:grpChg chg="add mod">
          <ac:chgData name="Keeley, Abel (GE Appliances, Haier)" userId="dbdc6c77-f438-4270-8366-09481b3ac2fb" providerId="ADAL" clId="{770EB5A4-70AB-4284-AEAD-69B574F8429E}" dt="2024-01-12T16:02:53.080" v="2224" actId="1037"/>
          <ac:grpSpMkLst>
            <pc:docMk/>
            <pc:sldMk cId="808614444" sldId="279"/>
            <ac:grpSpMk id="106" creationId="{662294DD-0C73-CE72-9EA9-713ADC7845DD}"/>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20" creationId="{E32C945C-A263-023D-BFBF-9DFECB19259A}"/>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33" creationId="{61AF2C82-7FA7-AE93-9A19-4A34182053B0}"/>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38" creationId="{29A55041-95D1-5D4C-EF08-EFF1ED929163}"/>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43" creationId="{54602AB1-40F6-37C0-19C0-2AE7DF014AF4}"/>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70" creationId="{C449BF5F-9C9E-40E7-4D61-4C02EEB78B11}"/>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80" creationId="{B8167E88-A303-0D59-5AF5-51178CDB6222}"/>
          </ac:grpSpMkLst>
        </pc:grpChg>
        <pc:grpChg chg="add del mod">
          <ac:chgData name="Keeley, Abel (GE Appliances, Haier)" userId="dbdc6c77-f438-4270-8366-09481b3ac2fb" providerId="ADAL" clId="{770EB5A4-70AB-4284-AEAD-69B574F8429E}" dt="2024-01-18T23:42:56.109" v="7850" actId="478"/>
          <ac:grpSpMkLst>
            <pc:docMk/>
            <pc:sldMk cId="808614444" sldId="279"/>
            <ac:grpSpMk id="184" creationId="{F36266A2-B342-A139-69E9-5FCFB2D3F0FF}"/>
          </ac:grpSpMkLst>
        </pc:grpChg>
        <pc:grpChg chg="add del mod">
          <ac:chgData name="Keeley, Abel (GE Appliances, Haier)" userId="dbdc6c77-f438-4270-8366-09481b3ac2fb" providerId="ADAL" clId="{770EB5A4-70AB-4284-AEAD-69B574F8429E}" dt="2024-01-18T23:43:10.040" v="7852" actId="478"/>
          <ac:grpSpMkLst>
            <pc:docMk/>
            <pc:sldMk cId="808614444" sldId="279"/>
            <ac:grpSpMk id="193" creationId="{4CB9E438-B5B3-C055-4DF3-C477059F3A0C}"/>
          </ac:grpSpMkLst>
        </pc:grpChg>
        <pc:grpChg chg="mod">
          <ac:chgData name="Keeley, Abel (GE Appliances, Haier)" userId="dbdc6c77-f438-4270-8366-09481b3ac2fb" providerId="ADAL" clId="{770EB5A4-70AB-4284-AEAD-69B574F8429E}" dt="2024-01-18T23:45:15.094" v="7895"/>
          <ac:grpSpMkLst>
            <pc:docMk/>
            <pc:sldMk cId="808614444" sldId="279"/>
            <ac:grpSpMk id="205" creationId="{E6A8E541-D15B-1AC1-D292-009883F958F6}"/>
          </ac:grpSpMkLst>
        </pc:grpChg>
        <pc:picChg chg="add mod">
          <ac:chgData name="Keeley, Abel (GE Appliances, Haier)" userId="dbdc6c77-f438-4270-8366-09481b3ac2fb" providerId="ADAL" clId="{770EB5A4-70AB-4284-AEAD-69B574F8429E}" dt="2024-01-18T23:43:27.024" v="7854" actId="1076"/>
          <ac:picMkLst>
            <pc:docMk/>
            <pc:sldMk cId="808614444" sldId="279"/>
            <ac:picMk id="3" creationId="{117083B2-D5D8-AF2E-2945-06994A689CFA}"/>
          </ac:picMkLst>
        </pc:picChg>
        <pc:picChg chg="add del">
          <ac:chgData name="Keeley, Abel (GE Appliances, Haier)" userId="dbdc6c77-f438-4270-8366-09481b3ac2fb" providerId="ADAL" clId="{770EB5A4-70AB-4284-AEAD-69B574F8429E}" dt="2024-01-12T16:01:47.999" v="2184" actId="478"/>
          <ac:picMkLst>
            <pc:docMk/>
            <pc:sldMk cId="808614444" sldId="279"/>
            <ac:picMk id="3" creationId="{6774E377-1F5A-80FA-158E-3A9B4DD06369}"/>
          </ac:picMkLst>
        </pc:picChg>
        <pc:picChg chg="del">
          <ac:chgData name="Keeley, Abel (GE Appliances, Haier)" userId="dbdc6c77-f438-4270-8366-09481b3ac2fb" providerId="ADAL" clId="{770EB5A4-70AB-4284-AEAD-69B574F8429E}" dt="2024-01-12T16:02:29.617" v="2190" actId="478"/>
          <ac:picMkLst>
            <pc:docMk/>
            <pc:sldMk cId="808614444" sldId="279"/>
            <ac:picMk id="4" creationId="{D61210B4-6B4C-92E4-7D3F-F0DCB2669020}"/>
          </ac:picMkLst>
        </pc:picChg>
        <pc:picChg chg="del">
          <ac:chgData name="Keeley, Abel (GE Appliances, Haier)" userId="dbdc6c77-f438-4270-8366-09481b3ac2fb" providerId="ADAL" clId="{770EB5A4-70AB-4284-AEAD-69B574F8429E}" dt="2024-01-12T16:02:29.617" v="2190" actId="478"/>
          <ac:picMkLst>
            <pc:docMk/>
            <pc:sldMk cId="808614444" sldId="279"/>
            <ac:picMk id="56" creationId="{6EB1E53F-DD9E-5BD2-823B-B8031D4C25C9}"/>
          </ac:picMkLst>
        </pc:picChg>
        <pc:picChg chg="del">
          <ac:chgData name="Keeley, Abel (GE Appliances, Haier)" userId="dbdc6c77-f438-4270-8366-09481b3ac2fb" providerId="ADAL" clId="{770EB5A4-70AB-4284-AEAD-69B574F8429E}" dt="2024-01-12T16:02:29.617" v="2190" actId="478"/>
          <ac:picMkLst>
            <pc:docMk/>
            <pc:sldMk cId="808614444" sldId="279"/>
            <ac:picMk id="58" creationId="{6F67CC08-BB23-CC34-D20E-132FDCCA980C}"/>
          </ac:picMkLst>
        </pc:picChg>
        <pc:picChg chg="add mod">
          <ac:chgData name="Keeley, Abel (GE Appliances, Haier)" userId="dbdc6c77-f438-4270-8366-09481b3ac2fb" providerId="ADAL" clId="{770EB5A4-70AB-4284-AEAD-69B574F8429E}" dt="2024-01-12T16:02:53.080" v="2224" actId="1037"/>
          <ac:picMkLst>
            <pc:docMk/>
            <pc:sldMk cId="808614444" sldId="279"/>
            <ac:picMk id="79" creationId="{03B20849-7C58-02B1-30C5-B57BD1A4235A}"/>
          </ac:picMkLst>
        </pc:picChg>
        <pc:picChg chg="add del mod">
          <ac:chgData name="Keeley, Abel (GE Appliances, Haier)" userId="dbdc6c77-f438-4270-8366-09481b3ac2fb" providerId="ADAL" clId="{770EB5A4-70AB-4284-AEAD-69B574F8429E}" dt="2024-01-18T23:42:51.820" v="7849" actId="478"/>
          <ac:picMkLst>
            <pc:docMk/>
            <pc:sldMk cId="808614444" sldId="279"/>
            <ac:picMk id="116" creationId="{BD81FDB7-DD97-63B3-E978-5E8A2703F2BF}"/>
          </ac:picMkLst>
        </pc:picChg>
        <pc:inkChg chg="add mod">
          <ac:chgData name="Keeley, Abel (GE Appliances, Haier)" userId="dbdc6c77-f438-4270-8366-09481b3ac2fb" providerId="ADAL" clId="{770EB5A4-70AB-4284-AEAD-69B574F8429E}" dt="2024-01-18T23:43:27.024" v="7854" actId="1076"/>
          <ac:inkMkLst>
            <pc:docMk/>
            <pc:sldMk cId="808614444" sldId="279"/>
            <ac:inkMk id="4" creationId="{FF0E5827-FD32-7475-F29E-7787821F8AD6}"/>
          </ac:inkMkLst>
        </pc:inkChg>
        <pc:inkChg chg="add mod">
          <ac:chgData name="Keeley, Abel (GE Appliances, Haier)" userId="dbdc6c77-f438-4270-8366-09481b3ac2fb" providerId="ADAL" clId="{770EB5A4-70AB-4284-AEAD-69B574F8429E}" dt="2024-01-18T23:43:27.024" v="7854" actId="1076"/>
          <ac:inkMkLst>
            <pc:docMk/>
            <pc:sldMk cId="808614444" sldId="279"/>
            <ac:inkMk id="6" creationId="{6592A68B-344E-21F8-1B77-7E8A38C4C80F}"/>
          </ac:inkMkLst>
        </pc:inkChg>
        <pc:inkChg chg="add mod">
          <ac:chgData name="Keeley, Abel (GE Appliances, Haier)" userId="dbdc6c77-f438-4270-8366-09481b3ac2fb" providerId="ADAL" clId="{770EB5A4-70AB-4284-AEAD-69B574F8429E}" dt="2024-01-18T23:43:27.024" v="7854" actId="1076"/>
          <ac:inkMkLst>
            <pc:docMk/>
            <pc:sldMk cId="808614444" sldId="279"/>
            <ac:inkMk id="7" creationId="{B34ED6AB-A51F-294A-A23A-E47E632CFA9A}"/>
          </ac:inkMkLst>
        </pc:inkChg>
        <pc:inkChg chg="mod">
          <ac:chgData name="Keeley, Abel (GE Appliances, Haier)" userId="dbdc6c77-f438-4270-8366-09481b3ac2fb" providerId="ADAL" clId="{770EB5A4-70AB-4284-AEAD-69B574F8429E}" dt="2024-01-18T23:43:18.987" v="7853"/>
          <ac:inkMkLst>
            <pc:docMk/>
            <pc:sldMk cId="808614444" sldId="279"/>
            <ac:inkMk id="9" creationId="{ABE8D9F2-BE98-22E8-E693-A8FD5B0F5674}"/>
          </ac:inkMkLst>
        </pc:inkChg>
        <pc:inkChg chg="del">
          <ac:chgData name="Keeley, Abel (GE Appliances, Haier)" userId="dbdc6c77-f438-4270-8366-09481b3ac2fb" providerId="ADAL" clId="{770EB5A4-70AB-4284-AEAD-69B574F8429E}" dt="2024-01-12T16:02:29.617" v="2190" actId="478"/>
          <ac:inkMkLst>
            <pc:docMk/>
            <pc:sldMk cId="808614444" sldId="279"/>
            <ac:inkMk id="10" creationId="{333A54EA-D373-A784-343A-580A6E1159CF}"/>
          </ac:inkMkLst>
        </pc:inkChg>
        <pc:inkChg chg="mod">
          <ac:chgData name="Keeley, Abel (GE Appliances, Haier)" userId="dbdc6c77-f438-4270-8366-09481b3ac2fb" providerId="ADAL" clId="{770EB5A4-70AB-4284-AEAD-69B574F8429E}" dt="2024-01-18T23:43:18.987" v="7853"/>
          <ac:inkMkLst>
            <pc:docMk/>
            <pc:sldMk cId="808614444" sldId="279"/>
            <ac:inkMk id="10" creationId="{9B6A0EF1-97CF-627D-0B32-5F2B4A7BCB7F}"/>
          </ac:inkMkLst>
        </pc:inkChg>
        <pc:inkChg chg="mod">
          <ac:chgData name="Keeley, Abel (GE Appliances, Haier)" userId="dbdc6c77-f438-4270-8366-09481b3ac2fb" providerId="ADAL" clId="{770EB5A4-70AB-4284-AEAD-69B574F8429E}" dt="2024-01-18T23:43:18.987" v="7853"/>
          <ac:inkMkLst>
            <pc:docMk/>
            <pc:sldMk cId="808614444" sldId="279"/>
            <ac:inkMk id="11" creationId="{78FE4ED1-613D-D6C5-E1C4-10061685BD48}"/>
          </ac:inkMkLst>
        </pc:inkChg>
        <pc:inkChg chg="mod">
          <ac:chgData name="Keeley, Abel (GE Appliances, Haier)" userId="dbdc6c77-f438-4270-8366-09481b3ac2fb" providerId="ADAL" clId="{770EB5A4-70AB-4284-AEAD-69B574F8429E}" dt="2024-01-18T23:43:18.987" v="7853"/>
          <ac:inkMkLst>
            <pc:docMk/>
            <pc:sldMk cId="808614444" sldId="279"/>
            <ac:inkMk id="12" creationId="{D215B968-00BC-2D57-2409-D829AE2C5E7E}"/>
          </ac:inkMkLst>
        </pc:inkChg>
        <pc:inkChg chg="mod">
          <ac:chgData name="Keeley, Abel (GE Appliances, Haier)" userId="dbdc6c77-f438-4270-8366-09481b3ac2fb" providerId="ADAL" clId="{770EB5A4-70AB-4284-AEAD-69B574F8429E}" dt="2024-01-18T23:43:18.987" v="7853"/>
          <ac:inkMkLst>
            <pc:docMk/>
            <pc:sldMk cId="808614444" sldId="279"/>
            <ac:inkMk id="14" creationId="{37DCCA6E-B612-FFCC-45FC-27E1BA392B44}"/>
          </ac:inkMkLst>
        </pc:inkChg>
        <pc:inkChg chg="mod">
          <ac:chgData name="Keeley, Abel (GE Appliances, Haier)" userId="dbdc6c77-f438-4270-8366-09481b3ac2fb" providerId="ADAL" clId="{770EB5A4-70AB-4284-AEAD-69B574F8429E}" dt="2024-01-18T23:43:18.987" v="7853"/>
          <ac:inkMkLst>
            <pc:docMk/>
            <pc:sldMk cId="808614444" sldId="279"/>
            <ac:inkMk id="15" creationId="{CF6CCFF8-BEF8-F053-2F9F-2E9C2CAD1993}"/>
          </ac:inkMkLst>
        </pc:inkChg>
        <pc:inkChg chg="del">
          <ac:chgData name="Keeley, Abel (GE Appliances, Haier)" userId="dbdc6c77-f438-4270-8366-09481b3ac2fb" providerId="ADAL" clId="{770EB5A4-70AB-4284-AEAD-69B574F8429E}" dt="2024-01-12T16:02:29.617" v="2190" actId="478"/>
          <ac:inkMkLst>
            <pc:docMk/>
            <pc:sldMk cId="808614444" sldId="279"/>
            <ac:inkMk id="16" creationId="{5C3DBA07-EC56-882E-DD8B-875382400FDD}"/>
          </ac:inkMkLst>
        </pc:inkChg>
        <pc:inkChg chg="mod">
          <ac:chgData name="Keeley, Abel (GE Appliances, Haier)" userId="dbdc6c77-f438-4270-8366-09481b3ac2fb" providerId="ADAL" clId="{770EB5A4-70AB-4284-AEAD-69B574F8429E}" dt="2024-01-18T23:43:18.987" v="7853"/>
          <ac:inkMkLst>
            <pc:docMk/>
            <pc:sldMk cId="808614444" sldId="279"/>
            <ac:inkMk id="16" creationId="{AD6255F5-1250-D6B6-F937-FFE3317A6245}"/>
          </ac:inkMkLst>
        </pc:inkChg>
        <pc:inkChg chg="del">
          <ac:chgData name="Keeley, Abel (GE Appliances, Haier)" userId="dbdc6c77-f438-4270-8366-09481b3ac2fb" providerId="ADAL" clId="{770EB5A4-70AB-4284-AEAD-69B574F8429E}" dt="2024-01-12T16:02:29.617" v="2190" actId="478"/>
          <ac:inkMkLst>
            <pc:docMk/>
            <pc:sldMk cId="808614444" sldId="279"/>
            <ac:inkMk id="17" creationId="{031A627E-1D22-3E99-D394-EC1B52106758}"/>
          </ac:inkMkLst>
        </pc:inkChg>
        <pc:inkChg chg="add mod">
          <ac:chgData name="Keeley, Abel (GE Appliances, Haier)" userId="dbdc6c77-f438-4270-8366-09481b3ac2fb" providerId="ADAL" clId="{770EB5A4-70AB-4284-AEAD-69B574F8429E}" dt="2024-01-18T23:43:27.024" v="7854" actId="1076"/>
          <ac:inkMkLst>
            <pc:docMk/>
            <pc:sldMk cId="808614444" sldId="279"/>
            <ac:inkMk id="17" creationId="{FC608CE8-095F-E222-E000-0080862AFCCF}"/>
          </ac:inkMkLst>
        </pc:inkChg>
        <pc:inkChg chg="add mod">
          <ac:chgData name="Keeley, Abel (GE Appliances, Haier)" userId="dbdc6c77-f438-4270-8366-09481b3ac2fb" providerId="ADAL" clId="{770EB5A4-70AB-4284-AEAD-69B574F8429E}" dt="2024-01-18T23:43:27.024" v="7854" actId="1076"/>
          <ac:inkMkLst>
            <pc:docMk/>
            <pc:sldMk cId="808614444" sldId="279"/>
            <ac:inkMk id="18" creationId="{2DDF9E11-3061-FF03-7833-AB8049412AC5}"/>
          </ac:inkMkLst>
        </pc:inkChg>
        <pc:inkChg chg="del">
          <ac:chgData name="Keeley, Abel (GE Appliances, Haier)" userId="dbdc6c77-f438-4270-8366-09481b3ac2fb" providerId="ADAL" clId="{770EB5A4-70AB-4284-AEAD-69B574F8429E}" dt="2024-01-12T16:02:29.617" v="2190" actId="478"/>
          <ac:inkMkLst>
            <pc:docMk/>
            <pc:sldMk cId="808614444" sldId="279"/>
            <ac:inkMk id="18" creationId="{6420A3FB-FCE0-1037-F318-E57562C72906}"/>
          </ac:inkMkLst>
        </pc:inkChg>
        <pc:inkChg chg="add mod">
          <ac:chgData name="Keeley, Abel (GE Appliances, Haier)" userId="dbdc6c77-f438-4270-8366-09481b3ac2fb" providerId="ADAL" clId="{770EB5A4-70AB-4284-AEAD-69B574F8429E}" dt="2024-01-12T16:01:18.743" v="2182"/>
          <ac:inkMkLst>
            <pc:docMk/>
            <pc:sldMk cId="808614444" sldId="279"/>
            <ac:inkMk id="19" creationId="{61F99467-647A-7695-48F1-7804C44B8537}"/>
          </ac:inkMkLst>
        </pc:inkChg>
        <pc:inkChg chg="add mod">
          <ac:chgData name="Keeley, Abel (GE Appliances, Haier)" userId="dbdc6c77-f438-4270-8366-09481b3ac2fb" providerId="ADAL" clId="{770EB5A4-70AB-4284-AEAD-69B574F8429E}" dt="2024-01-18T23:43:27.024" v="7854" actId="1076"/>
          <ac:inkMkLst>
            <pc:docMk/>
            <pc:sldMk cId="808614444" sldId="279"/>
            <ac:inkMk id="19" creationId="{B10A3384-5F89-5E45-A283-EE342A1B62E2}"/>
          </ac:inkMkLst>
        </pc:inkChg>
        <pc:inkChg chg="add mod">
          <ac:chgData name="Keeley, Abel (GE Appliances, Haier)" userId="dbdc6c77-f438-4270-8366-09481b3ac2fb" providerId="ADAL" clId="{770EB5A4-70AB-4284-AEAD-69B574F8429E}" dt="2024-01-12T16:01:18.743" v="2182"/>
          <ac:inkMkLst>
            <pc:docMk/>
            <pc:sldMk cId="808614444" sldId="279"/>
            <ac:inkMk id="20" creationId="{6D9BE2CD-E05E-41CA-F2B1-677EEF2454BB}"/>
          </ac:inkMkLst>
        </pc:inkChg>
        <pc:inkChg chg="add mod">
          <ac:chgData name="Keeley, Abel (GE Appliances, Haier)" userId="dbdc6c77-f438-4270-8366-09481b3ac2fb" providerId="ADAL" clId="{770EB5A4-70AB-4284-AEAD-69B574F8429E}" dt="2024-01-18T23:43:27.024" v="7854" actId="1076"/>
          <ac:inkMkLst>
            <pc:docMk/>
            <pc:sldMk cId="808614444" sldId="279"/>
            <ac:inkMk id="20" creationId="{A41ADF14-3F09-0756-8D87-F06646E92D32}"/>
          </ac:inkMkLst>
        </pc:inkChg>
        <pc:inkChg chg="del">
          <ac:chgData name="Keeley, Abel (GE Appliances, Haier)" userId="dbdc6c77-f438-4270-8366-09481b3ac2fb" providerId="ADAL" clId="{770EB5A4-70AB-4284-AEAD-69B574F8429E}" dt="2024-01-12T16:02:29.617" v="2190" actId="478"/>
          <ac:inkMkLst>
            <pc:docMk/>
            <pc:sldMk cId="808614444" sldId="279"/>
            <ac:inkMk id="21" creationId="{4C3A41B2-7846-F7EB-E498-3F882F1E93E7}"/>
          </ac:inkMkLst>
        </pc:inkChg>
        <pc:inkChg chg="add mod">
          <ac:chgData name="Keeley, Abel (GE Appliances, Haier)" userId="dbdc6c77-f438-4270-8366-09481b3ac2fb" providerId="ADAL" clId="{770EB5A4-70AB-4284-AEAD-69B574F8429E}" dt="2024-01-18T23:43:27.024" v="7854" actId="1076"/>
          <ac:inkMkLst>
            <pc:docMk/>
            <pc:sldMk cId="808614444" sldId="279"/>
            <ac:inkMk id="21" creationId="{E105E0C0-8307-3313-97A7-58E03511D14C}"/>
          </ac:inkMkLst>
        </pc:inkChg>
        <pc:inkChg chg="del">
          <ac:chgData name="Keeley, Abel (GE Appliances, Haier)" userId="dbdc6c77-f438-4270-8366-09481b3ac2fb" providerId="ADAL" clId="{770EB5A4-70AB-4284-AEAD-69B574F8429E}" dt="2024-01-12T16:02:29.617" v="2190" actId="478"/>
          <ac:inkMkLst>
            <pc:docMk/>
            <pc:sldMk cId="808614444" sldId="279"/>
            <ac:inkMk id="22" creationId="{3942FE80-829B-1F30-F250-A1DD0D5EE87F}"/>
          </ac:inkMkLst>
        </pc:inkChg>
        <pc:inkChg chg="mod">
          <ac:chgData name="Keeley, Abel (GE Appliances, Haier)" userId="dbdc6c77-f438-4270-8366-09481b3ac2fb" providerId="ADAL" clId="{770EB5A4-70AB-4284-AEAD-69B574F8429E}" dt="2024-01-18T23:43:18.987" v="7853"/>
          <ac:inkMkLst>
            <pc:docMk/>
            <pc:sldMk cId="808614444" sldId="279"/>
            <ac:inkMk id="23" creationId="{449BAB08-2135-6D4A-90D7-D004F26D5094}"/>
          </ac:inkMkLst>
        </pc:inkChg>
        <pc:inkChg chg="add mod">
          <ac:chgData name="Keeley, Abel (GE Appliances, Haier)" userId="dbdc6c77-f438-4270-8366-09481b3ac2fb" providerId="ADAL" clId="{770EB5A4-70AB-4284-AEAD-69B574F8429E}" dt="2024-01-12T16:01:18.743" v="2182"/>
          <ac:inkMkLst>
            <pc:docMk/>
            <pc:sldMk cId="808614444" sldId="279"/>
            <ac:inkMk id="23" creationId="{F190AD53-6ECF-520A-76AC-2630810F8AB6}"/>
          </ac:inkMkLst>
        </pc:inkChg>
        <pc:inkChg chg="mod">
          <ac:chgData name="Keeley, Abel (GE Appliances, Haier)" userId="dbdc6c77-f438-4270-8366-09481b3ac2fb" providerId="ADAL" clId="{770EB5A4-70AB-4284-AEAD-69B574F8429E}" dt="2024-01-18T23:43:18.987" v="7853"/>
          <ac:inkMkLst>
            <pc:docMk/>
            <pc:sldMk cId="808614444" sldId="279"/>
            <ac:inkMk id="24" creationId="{51BD25A2-5470-8C29-C349-58B653E6DF1B}"/>
          </ac:inkMkLst>
        </pc:inkChg>
        <pc:inkChg chg="mod">
          <ac:chgData name="Keeley, Abel (GE Appliances, Haier)" userId="dbdc6c77-f438-4270-8366-09481b3ac2fb" providerId="ADAL" clId="{770EB5A4-70AB-4284-AEAD-69B574F8429E}" dt="2024-01-12T16:01:18.743" v="2182"/>
          <ac:inkMkLst>
            <pc:docMk/>
            <pc:sldMk cId="808614444" sldId="279"/>
            <ac:inkMk id="25" creationId="{A4D48B9B-53BE-7B1C-7506-27E1623346AD}"/>
          </ac:inkMkLst>
        </pc:inkChg>
        <pc:inkChg chg="mod">
          <ac:chgData name="Keeley, Abel (GE Appliances, Haier)" userId="dbdc6c77-f438-4270-8366-09481b3ac2fb" providerId="ADAL" clId="{770EB5A4-70AB-4284-AEAD-69B574F8429E}" dt="2024-01-18T23:43:18.987" v="7853"/>
          <ac:inkMkLst>
            <pc:docMk/>
            <pc:sldMk cId="808614444" sldId="279"/>
            <ac:inkMk id="25" creationId="{B8C88AA5-8D1D-5D16-603B-69D11B10E64C}"/>
          </ac:inkMkLst>
        </pc:inkChg>
        <pc:inkChg chg="mod">
          <ac:chgData name="Keeley, Abel (GE Appliances, Haier)" userId="dbdc6c77-f438-4270-8366-09481b3ac2fb" providerId="ADAL" clId="{770EB5A4-70AB-4284-AEAD-69B574F8429E}" dt="2024-01-12T16:01:18.743" v="2182"/>
          <ac:inkMkLst>
            <pc:docMk/>
            <pc:sldMk cId="808614444" sldId="279"/>
            <ac:inkMk id="26" creationId="{94CB36F5-39B2-FEAB-8CCC-60306BEDD33C}"/>
          </ac:inkMkLst>
        </pc:inkChg>
        <pc:inkChg chg="add mod">
          <ac:chgData name="Keeley, Abel (GE Appliances, Haier)" userId="dbdc6c77-f438-4270-8366-09481b3ac2fb" providerId="ADAL" clId="{770EB5A4-70AB-4284-AEAD-69B574F8429E}" dt="2024-01-18T23:43:27.024" v="7854" actId="1076"/>
          <ac:inkMkLst>
            <pc:docMk/>
            <pc:sldMk cId="808614444" sldId="279"/>
            <ac:inkMk id="26" creationId="{C0A38CDC-9ABA-AE81-C985-87D7EB6BBEC7}"/>
          </ac:inkMkLst>
        </pc:inkChg>
        <pc:inkChg chg="mod">
          <ac:chgData name="Keeley, Abel (GE Appliances, Haier)" userId="dbdc6c77-f438-4270-8366-09481b3ac2fb" providerId="ADAL" clId="{770EB5A4-70AB-4284-AEAD-69B574F8429E}" dt="2024-01-18T23:43:18.987" v="7853"/>
          <ac:inkMkLst>
            <pc:docMk/>
            <pc:sldMk cId="808614444" sldId="279"/>
            <ac:inkMk id="28" creationId="{EADF0847-C150-BB4A-63C9-681B5EF6BCC2}"/>
          </ac:inkMkLst>
        </pc:inkChg>
        <pc:inkChg chg="mod">
          <ac:chgData name="Keeley, Abel (GE Appliances, Haier)" userId="dbdc6c77-f438-4270-8366-09481b3ac2fb" providerId="ADAL" clId="{770EB5A4-70AB-4284-AEAD-69B574F8429E}" dt="2024-01-18T23:43:18.987" v="7853"/>
          <ac:inkMkLst>
            <pc:docMk/>
            <pc:sldMk cId="808614444" sldId="279"/>
            <ac:inkMk id="29" creationId="{FAB64989-528C-5607-8467-9E712948418C}"/>
          </ac:inkMkLst>
        </pc:inkChg>
        <pc:inkChg chg="add mod">
          <ac:chgData name="Keeley, Abel (GE Appliances, Haier)" userId="dbdc6c77-f438-4270-8366-09481b3ac2fb" providerId="ADAL" clId="{770EB5A4-70AB-4284-AEAD-69B574F8429E}" dt="2024-01-18T23:43:27.024" v="7854" actId="1076"/>
          <ac:inkMkLst>
            <pc:docMk/>
            <pc:sldMk cId="808614444" sldId="279"/>
            <ac:inkMk id="30" creationId="{DE03C733-572F-C093-9FED-AB4665E13DFD}"/>
          </ac:inkMkLst>
        </pc:inkChg>
        <pc:inkChg chg="mod">
          <ac:chgData name="Keeley, Abel (GE Appliances, Haier)" userId="dbdc6c77-f438-4270-8366-09481b3ac2fb" providerId="ADAL" clId="{770EB5A4-70AB-4284-AEAD-69B574F8429E}" dt="2024-01-12T16:01:18.743" v="2182"/>
          <ac:inkMkLst>
            <pc:docMk/>
            <pc:sldMk cId="808614444" sldId="279"/>
            <ac:inkMk id="30" creationId="{F1E78961-B35A-85F4-E1FF-997D581CDD14}"/>
          </ac:inkMkLst>
        </pc:inkChg>
        <pc:inkChg chg="mod">
          <ac:chgData name="Keeley, Abel (GE Appliances, Haier)" userId="dbdc6c77-f438-4270-8366-09481b3ac2fb" providerId="ADAL" clId="{770EB5A4-70AB-4284-AEAD-69B574F8429E}" dt="2024-01-12T16:01:18.743" v="2182"/>
          <ac:inkMkLst>
            <pc:docMk/>
            <pc:sldMk cId="808614444" sldId="279"/>
            <ac:inkMk id="31" creationId="{BBB7CCB5-5CD4-0CE4-674A-EF857AE17C4D}"/>
          </ac:inkMkLst>
        </pc:inkChg>
        <pc:inkChg chg="add mod">
          <ac:chgData name="Keeley, Abel (GE Appliances, Haier)" userId="dbdc6c77-f438-4270-8366-09481b3ac2fb" providerId="ADAL" clId="{770EB5A4-70AB-4284-AEAD-69B574F8429E}" dt="2024-01-18T23:43:27.024" v="7854" actId="1076"/>
          <ac:inkMkLst>
            <pc:docMk/>
            <pc:sldMk cId="808614444" sldId="279"/>
            <ac:inkMk id="31" creationId="{D1B5B3F7-ECB2-EFE1-EC0F-E59BD332D21B}"/>
          </ac:inkMkLst>
        </pc:inkChg>
        <pc:inkChg chg="del">
          <ac:chgData name="Keeley, Abel (GE Appliances, Haier)" userId="dbdc6c77-f438-4270-8366-09481b3ac2fb" providerId="ADAL" clId="{770EB5A4-70AB-4284-AEAD-69B574F8429E}" dt="2024-01-12T16:02:29.617" v="2190" actId="478"/>
          <ac:inkMkLst>
            <pc:docMk/>
            <pc:sldMk cId="808614444" sldId="279"/>
            <ac:inkMk id="32" creationId="{0C3A2C3C-52EE-BF32-A1B2-BBA56A074719}"/>
          </ac:inkMkLst>
        </pc:inkChg>
        <pc:inkChg chg="mod">
          <ac:chgData name="Keeley, Abel (GE Appliances, Haier)" userId="dbdc6c77-f438-4270-8366-09481b3ac2fb" providerId="ADAL" clId="{770EB5A4-70AB-4284-AEAD-69B574F8429E}" dt="2024-01-18T23:43:18.987" v="7853"/>
          <ac:inkMkLst>
            <pc:docMk/>
            <pc:sldMk cId="808614444" sldId="279"/>
            <ac:inkMk id="33" creationId="{52BF9DBB-F869-5456-61A0-1DED53DB9097}"/>
          </ac:inkMkLst>
        </pc:inkChg>
        <pc:inkChg chg="mod">
          <ac:chgData name="Keeley, Abel (GE Appliances, Haier)" userId="dbdc6c77-f438-4270-8366-09481b3ac2fb" providerId="ADAL" clId="{770EB5A4-70AB-4284-AEAD-69B574F8429E}" dt="2024-01-18T23:43:18.987" v="7853"/>
          <ac:inkMkLst>
            <pc:docMk/>
            <pc:sldMk cId="808614444" sldId="279"/>
            <ac:inkMk id="34" creationId="{EB5C5BF2-5D88-61E9-CBB8-20D0076DBF1B}"/>
          </ac:inkMkLst>
        </pc:inkChg>
        <pc:inkChg chg="mod">
          <ac:chgData name="Keeley, Abel (GE Appliances, Haier)" userId="dbdc6c77-f438-4270-8366-09481b3ac2fb" providerId="ADAL" clId="{770EB5A4-70AB-4284-AEAD-69B574F8429E}" dt="2024-01-18T23:43:18.987" v="7853"/>
          <ac:inkMkLst>
            <pc:docMk/>
            <pc:sldMk cId="808614444" sldId="279"/>
            <ac:inkMk id="35" creationId="{36797F0B-0B08-4895-57E2-5A1BE2F6FBCD}"/>
          </ac:inkMkLst>
        </pc:inkChg>
        <pc:inkChg chg="mod">
          <ac:chgData name="Keeley, Abel (GE Appliances, Haier)" userId="dbdc6c77-f438-4270-8366-09481b3ac2fb" providerId="ADAL" clId="{770EB5A4-70AB-4284-AEAD-69B574F8429E}" dt="2024-01-18T23:43:18.987" v="7853"/>
          <ac:inkMkLst>
            <pc:docMk/>
            <pc:sldMk cId="808614444" sldId="279"/>
            <ac:inkMk id="36" creationId="{15F250FB-ECC5-9F24-532C-296505771152}"/>
          </ac:inkMkLst>
        </pc:inkChg>
        <pc:inkChg chg="mod">
          <ac:chgData name="Keeley, Abel (GE Appliances, Haier)" userId="dbdc6c77-f438-4270-8366-09481b3ac2fb" providerId="ADAL" clId="{770EB5A4-70AB-4284-AEAD-69B574F8429E}" dt="2024-01-18T23:43:18.987" v="7853"/>
          <ac:inkMkLst>
            <pc:docMk/>
            <pc:sldMk cId="808614444" sldId="279"/>
            <ac:inkMk id="37" creationId="{E9E92672-412F-6126-710F-6F0F2ABDF636}"/>
          </ac:inkMkLst>
        </pc:inkChg>
        <pc:inkChg chg="mod">
          <ac:chgData name="Keeley, Abel (GE Appliances, Haier)" userId="dbdc6c77-f438-4270-8366-09481b3ac2fb" providerId="ADAL" clId="{770EB5A4-70AB-4284-AEAD-69B574F8429E}" dt="2024-01-12T16:01:18.743" v="2182"/>
          <ac:inkMkLst>
            <pc:docMk/>
            <pc:sldMk cId="808614444" sldId="279"/>
            <ac:inkMk id="38" creationId="{D9EBF712-40E1-0CFF-0EDC-7D85B666AE1F}"/>
          </ac:inkMkLst>
        </pc:inkChg>
        <pc:inkChg chg="mod">
          <ac:chgData name="Keeley, Abel (GE Appliances, Haier)" userId="dbdc6c77-f438-4270-8366-09481b3ac2fb" providerId="ADAL" clId="{770EB5A4-70AB-4284-AEAD-69B574F8429E}" dt="2024-01-18T23:43:18.987" v="7853"/>
          <ac:inkMkLst>
            <pc:docMk/>
            <pc:sldMk cId="808614444" sldId="279"/>
            <ac:inkMk id="38" creationId="{F92D7B96-5C99-2903-5602-B3B1FF3C1F37}"/>
          </ac:inkMkLst>
        </pc:inkChg>
        <pc:inkChg chg="mod">
          <ac:chgData name="Keeley, Abel (GE Appliances, Haier)" userId="dbdc6c77-f438-4270-8366-09481b3ac2fb" providerId="ADAL" clId="{770EB5A4-70AB-4284-AEAD-69B574F8429E}" dt="2024-01-18T23:43:18.987" v="7853"/>
          <ac:inkMkLst>
            <pc:docMk/>
            <pc:sldMk cId="808614444" sldId="279"/>
            <ac:inkMk id="39" creationId="{9083E877-5FA8-2E3D-AF49-2A530841D72B}"/>
          </ac:inkMkLst>
        </pc:inkChg>
        <pc:inkChg chg="mod">
          <ac:chgData name="Keeley, Abel (GE Appliances, Haier)" userId="dbdc6c77-f438-4270-8366-09481b3ac2fb" providerId="ADAL" clId="{770EB5A4-70AB-4284-AEAD-69B574F8429E}" dt="2024-01-12T16:01:18.743" v="2182"/>
          <ac:inkMkLst>
            <pc:docMk/>
            <pc:sldMk cId="808614444" sldId="279"/>
            <ac:inkMk id="40" creationId="{3D7C48A0-F5C9-E129-9726-1320C6042051}"/>
          </ac:inkMkLst>
        </pc:inkChg>
        <pc:inkChg chg="mod">
          <ac:chgData name="Keeley, Abel (GE Appliances, Haier)" userId="dbdc6c77-f438-4270-8366-09481b3ac2fb" providerId="ADAL" clId="{770EB5A4-70AB-4284-AEAD-69B574F8429E}" dt="2024-01-18T23:43:18.987" v="7853"/>
          <ac:inkMkLst>
            <pc:docMk/>
            <pc:sldMk cId="808614444" sldId="279"/>
            <ac:inkMk id="40" creationId="{D888506B-CE72-9E33-5E18-B3FCAAEE0997}"/>
          </ac:inkMkLst>
        </pc:inkChg>
        <pc:inkChg chg="mod">
          <ac:chgData name="Keeley, Abel (GE Appliances, Haier)" userId="dbdc6c77-f438-4270-8366-09481b3ac2fb" providerId="ADAL" clId="{770EB5A4-70AB-4284-AEAD-69B574F8429E}" dt="2024-01-12T16:01:18.743" v="2182"/>
          <ac:inkMkLst>
            <pc:docMk/>
            <pc:sldMk cId="808614444" sldId="279"/>
            <ac:inkMk id="42" creationId="{4F5E5D58-93CA-4D0F-E8EA-438D04724FF3}"/>
          </ac:inkMkLst>
        </pc:inkChg>
        <pc:inkChg chg="add">
          <ac:chgData name="Keeley, Abel (GE Appliances, Haier)" userId="dbdc6c77-f438-4270-8366-09481b3ac2fb" providerId="ADAL" clId="{770EB5A4-70AB-4284-AEAD-69B574F8429E}" dt="2024-01-18T23:43:55.464" v="7855" actId="9405"/>
          <ac:inkMkLst>
            <pc:docMk/>
            <pc:sldMk cId="808614444" sldId="279"/>
            <ac:inkMk id="42" creationId="{88164A95-36AA-3FA1-A36B-B726F73C3FD2}"/>
          </ac:inkMkLst>
        </pc:inkChg>
        <pc:inkChg chg="add del">
          <ac:chgData name="Keeley, Abel (GE Appliances, Haier)" userId="dbdc6c77-f438-4270-8366-09481b3ac2fb" providerId="ADAL" clId="{770EB5A4-70AB-4284-AEAD-69B574F8429E}" dt="2024-01-18T23:44:00.032" v="7857" actId="9405"/>
          <ac:inkMkLst>
            <pc:docMk/>
            <pc:sldMk cId="808614444" sldId="279"/>
            <ac:inkMk id="43" creationId="{B25C612C-7A33-746B-D02E-DBA9FBB17450}"/>
          </ac:inkMkLst>
        </pc:inkChg>
        <pc:inkChg chg="add mod">
          <ac:chgData name="Keeley, Abel (GE Appliances, Haier)" userId="dbdc6c77-f438-4270-8366-09481b3ac2fb" providerId="ADAL" clId="{770EB5A4-70AB-4284-AEAD-69B574F8429E}" dt="2024-01-18T23:44:11.433" v="7861"/>
          <ac:inkMkLst>
            <pc:docMk/>
            <pc:sldMk cId="808614444" sldId="279"/>
            <ac:inkMk id="44" creationId="{678FF5DA-1C5E-20DD-836B-930346ABB0BE}"/>
          </ac:inkMkLst>
        </pc:inkChg>
        <pc:inkChg chg="del">
          <ac:chgData name="Keeley, Abel (GE Appliances, Haier)" userId="dbdc6c77-f438-4270-8366-09481b3ac2fb" providerId="ADAL" clId="{770EB5A4-70AB-4284-AEAD-69B574F8429E}" dt="2024-01-12T16:02:29.617" v="2190" actId="478"/>
          <ac:inkMkLst>
            <pc:docMk/>
            <pc:sldMk cId="808614444" sldId="279"/>
            <ac:inkMk id="45" creationId="{08E1B583-84DC-CE27-DD38-C053C19B1029}"/>
          </ac:inkMkLst>
        </pc:inkChg>
        <pc:inkChg chg="add mod">
          <ac:chgData name="Keeley, Abel (GE Appliances, Haier)" userId="dbdc6c77-f438-4270-8366-09481b3ac2fb" providerId="ADAL" clId="{770EB5A4-70AB-4284-AEAD-69B574F8429E}" dt="2024-01-18T23:44:11.433" v="7861"/>
          <ac:inkMkLst>
            <pc:docMk/>
            <pc:sldMk cId="808614444" sldId="279"/>
            <ac:inkMk id="45" creationId="{324D4BB6-FDC6-5B6E-B7D9-411F877530AD}"/>
          </ac:inkMkLst>
        </pc:inkChg>
        <pc:inkChg chg="add mod">
          <ac:chgData name="Keeley, Abel (GE Appliances, Haier)" userId="dbdc6c77-f438-4270-8366-09481b3ac2fb" providerId="ADAL" clId="{770EB5A4-70AB-4284-AEAD-69B574F8429E}" dt="2024-01-18T23:44:11.433" v="7861"/>
          <ac:inkMkLst>
            <pc:docMk/>
            <pc:sldMk cId="808614444" sldId="279"/>
            <ac:inkMk id="46" creationId="{72B007A9-D48F-D1AC-2A89-C023EDA8442C}"/>
          </ac:inkMkLst>
        </pc:inkChg>
        <pc:inkChg chg="add">
          <ac:chgData name="Keeley, Abel (GE Appliances, Haier)" userId="dbdc6c77-f438-4270-8366-09481b3ac2fb" providerId="ADAL" clId="{770EB5A4-70AB-4284-AEAD-69B574F8429E}" dt="2024-01-18T23:44:15.035" v="7862" actId="9405"/>
          <ac:inkMkLst>
            <pc:docMk/>
            <pc:sldMk cId="808614444" sldId="279"/>
            <ac:inkMk id="48" creationId="{27A60E63-56F7-B89C-F8A4-75B982872928}"/>
          </ac:inkMkLst>
        </pc:inkChg>
        <pc:inkChg chg="add mod">
          <ac:chgData name="Keeley, Abel (GE Appliances, Haier)" userId="dbdc6c77-f438-4270-8366-09481b3ac2fb" providerId="ADAL" clId="{770EB5A4-70AB-4284-AEAD-69B574F8429E}" dt="2024-01-12T16:01:18.743" v="2182"/>
          <ac:inkMkLst>
            <pc:docMk/>
            <pc:sldMk cId="808614444" sldId="279"/>
            <ac:inkMk id="48" creationId="{804A2155-FDCA-D62D-A25C-439AE5B44F2F}"/>
          </ac:inkMkLst>
        </pc:inkChg>
        <pc:inkChg chg="add del">
          <ac:chgData name="Keeley, Abel (GE Appliances, Haier)" userId="dbdc6c77-f438-4270-8366-09481b3ac2fb" providerId="ADAL" clId="{770EB5A4-70AB-4284-AEAD-69B574F8429E}" dt="2024-01-18T23:44:20.887" v="7864" actId="9405"/>
          <ac:inkMkLst>
            <pc:docMk/>
            <pc:sldMk cId="808614444" sldId="279"/>
            <ac:inkMk id="49" creationId="{F8374D1F-123E-37FE-3E90-6E7C9BEF881A}"/>
          </ac:inkMkLst>
        </pc:inkChg>
        <pc:inkChg chg="add mod">
          <ac:chgData name="Keeley, Abel (GE Appliances, Haier)" userId="dbdc6c77-f438-4270-8366-09481b3ac2fb" providerId="ADAL" clId="{770EB5A4-70AB-4284-AEAD-69B574F8429E}" dt="2024-01-12T16:01:18.743" v="2182"/>
          <ac:inkMkLst>
            <pc:docMk/>
            <pc:sldMk cId="808614444" sldId="279"/>
            <ac:inkMk id="50" creationId="{87BB539B-9173-8DEC-AF38-6D8B2E3DD6FE}"/>
          </ac:inkMkLst>
        </pc:inkChg>
        <pc:inkChg chg="add mod">
          <ac:chgData name="Keeley, Abel (GE Appliances, Haier)" userId="dbdc6c77-f438-4270-8366-09481b3ac2fb" providerId="ADAL" clId="{770EB5A4-70AB-4284-AEAD-69B574F8429E}" dt="2024-01-18T23:44:28.616" v="7868"/>
          <ac:inkMkLst>
            <pc:docMk/>
            <pc:sldMk cId="808614444" sldId="279"/>
            <ac:inkMk id="50" creationId="{A5E518AB-4946-4715-4D56-8688F9DAF5B6}"/>
          </ac:inkMkLst>
        </pc:inkChg>
        <pc:inkChg chg="add mod">
          <ac:chgData name="Keeley, Abel (GE Appliances, Haier)" userId="dbdc6c77-f438-4270-8366-09481b3ac2fb" providerId="ADAL" clId="{770EB5A4-70AB-4284-AEAD-69B574F8429E}" dt="2024-01-18T23:44:28.616" v="7868"/>
          <ac:inkMkLst>
            <pc:docMk/>
            <pc:sldMk cId="808614444" sldId="279"/>
            <ac:inkMk id="51" creationId="{A2A39E09-5338-321A-A279-75071F3504E6}"/>
          </ac:inkMkLst>
        </pc:inkChg>
        <pc:inkChg chg="add mod">
          <ac:chgData name="Keeley, Abel (GE Appliances, Haier)" userId="dbdc6c77-f438-4270-8366-09481b3ac2fb" providerId="ADAL" clId="{770EB5A4-70AB-4284-AEAD-69B574F8429E}" dt="2024-01-18T23:44:32.334" v="7874"/>
          <ac:inkMkLst>
            <pc:docMk/>
            <pc:sldMk cId="808614444" sldId="279"/>
            <ac:inkMk id="52" creationId="{B20EAC23-3FA4-7D2B-16CD-79B891422B6D}"/>
          </ac:inkMkLst>
        </pc:inkChg>
        <pc:inkChg chg="add mod">
          <ac:chgData name="Keeley, Abel (GE Appliances, Haier)" userId="dbdc6c77-f438-4270-8366-09481b3ac2fb" providerId="ADAL" clId="{770EB5A4-70AB-4284-AEAD-69B574F8429E}" dt="2024-01-12T16:01:18.743" v="2182"/>
          <ac:inkMkLst>
            <pc:docMk/>
            <pc:sldMk cId="808614444" sldId="279"/>
            <ac:inkMk id="53" creationId="{09AB40AF-5FDF-2031-CC31-76285A5565F5}"/>
          </ac:inkMkLst>
        </pc:inkChg>
        <pc:inkChg chg="add mod">
          <ac:chgData name="Keeley, Abel (GE Appliances, Haier)" userId="dbdc6c77-f438-4270-8366-09481b3ac2fb" providerId="ADAL" clId="{770EB5A4-70AB-4284-AEAD-69B574F8429E}" dt="2024-01-18T23:44:32.334" v="7874"/>
          <ac:inkMkLst>
            <pc:docMk/>
            <pc:sldMk cId="808614444" sldId="279"/>
            <ac:inkMk id="54" creationId="{70DD1C66-066C-5DBD-047D-C2E28AF0EE9B}"/>
          </ac:inkMkLst>
        </pc:inkChg>
        <pc:inkChg chg="add mod">
          <ac:chgData name="Keeley, Abel (GE Appliances, Haier)" userId="dbdc6c77-f438-4270-8366-09481b3ac2fb" providerId="ADAL" clId="{770EB5A4-70AB-4284-AEAD-69B574F8429E}" dt="2024-01-12T16:01:18.743" v="2182"/>
          <ac:inkMkLst>
            <pc:docMk/>
            <pc:sldMk cId="808614444" sldId="279"/>
            <ac:inkMk id="54" creationId="{ED028D9E-2488-7910-A64A-B914E298E19D}"/>
          </ac:inkMkLst>
        </pc:inkChg>
        <pc:inkChg chg="add mod">
          <ac:chgData name="Keeley, Abel (GE Appliances, Haier)" userId="dbdc6c77-f438-4270-8366-09481b3ac2fb" providerId="ADAL" clId="{770EB5A4-70AB-4284-AEAD-69B574F8429E}" dt="2024-01-12T16:01:18.743" v="2182"/>
          <ac:inkMkLst>
            <pc:docMk/>
            <pc:sldMk cId="808614444" sldId="279"/>
            <ac:inkMk id="55" creationId="{FA370474-9928-FDE6-4C1F-D2815860DCD4}"/>
          </ac:inkMkLst>
        </pc:inkChg>
        <pc:inkChg chg="add del mod">
          <ac:chgData name="Keeley, Abel (GE Appliances, Haier)" userId="dbdc6c77-f438-4270-8366-09481b3ac2fb" providerId="ADAL" clId="{770EB5A4-70AB-4284-AEAD-69B574F8429E}" dt="2024-01-18T23:44:32.334" v="7874"/>
          <ac:inkMkLst>
            <pc:docMk/>
            <pc:sldMk cId="808614444" sldId="279"/>
            <ac:inkMk id="56" creationId="{DEDACADE-2BD5-34A5-BF3B-F59C938A32E0}"/>
          </ac:inkMkLst>
        </pc:inkChg>
        <pc:inkChg chg="add mod">
          <ac:chgData name="Keeley, Abel (GE Appliances, Haier)" userId="dbdc6c77-f438-4270-8366-09481b3ac2fb" providerId="ADAL" clId="{770EB5A4-70AB-4284-AEAD-69B574F8429E}" dt="2024-01-18T23:44:39.163" v="7878"/>
          <ac:inkMkLst>
            <pc:docMk/>
            <pc:sldMk cId="808614444" sldId="279"/>
            <ac:inkMk id="58" creationId="{F4217BD5-52AF-DF4A-1E94-B4098CB8B9B5}"/>
          </ac:inkMkLst>
        </pc:inkChg>
        <pc:inkChg chg="mod">
          <ac:chgData name="Keeley, Abel (GE Appliances, Haier)" userId="dbdc6c77-f438-4270-8366-09481b3ac2fb" providerId="ADAL" clId="{770EB5A4-70AB-4284-AEAD-69B574F8429E}" dt="2024-01-12T16:01:18.743" v="2182"/>
          <ac:inkMkLst>
            <pc:docMk/>
            <pc:sldMk cId="808614444" sldId="279"/>
            <ac:inkMk id="59" creationId="{96A727D0-6445-3F42-2511-CC576089C507}"/>
          </ac:inkMkLst>
        </pc:inkChg>
        <pc:inkChg chg="add mod">
          <ac:chgData name="Keeley, Abel (GE Appliances, Haier)" userId="dbdc6c77-f438-4270-8366-09481b3ac2fb" providerId="ADAL" clId="{770EB5A4-70AB-4284-AEAD-69B574F8429E}" dt="2024-01-18T23:44:39.163" v="7878"/>
          <ac:inkMkLst>
            <pc:docMk/>
            <pc:sldMk cId="808614444" sldId="279"/>
            <ac:inkMk id="59" creationId="{DF2BB481-A64C-FBD6-F804-6C3D892FAF6D}"/>
          </ac:inkMkLst>
        </pc:inkChg>
        <pc:inkChg chg="mod">
          <ac:chgData name="Keeley, Abel (GE Appliances, Haier)" userId="dbdc6c77-f438-4270-8366-09481b3ac2fb" providerId="ADAL" clId="{770EB5A4-70AB-4284-AEAD-69B574F8429E}" dt="2024-01-12T16:01:18.743" v="2182"/>
          <ac:inkMkLst>
            <pc:docMk/>
            <pc:sldMk cId="808614444" sldId="279"/>
            <ac:inkMk id="61" creationId="{9F3BE6D4-559D-6A01-6CDE-AFBAA432D062}"/>
          </ac:inkMkLst>
        </pc:inkChg>
        <pc:inkChg chg="add mod">
          <ac:chgData name="Keeley, Abel (GE Appliances, Haier)" userId="dbdc6c77-f438-4270-8366-09481b3ac2fb" providerId="ADAL" clId="{770EB5A4-70AB-4284-AEAD-69B574F8429E}" dt="2024-01-18T23:44:39.163" v="7878"/>
          <ac:inkMkLst>
            <pc:docMk/>
            <pc:sldMk cId="808614444" sldId="279"/>
            <ac:inkMk id="61" creationId="{D2E2A848-44E7-1ADC-B743-E4731357C784}"/>
          </ac:inkMkLst>
        </pc:inkChg>
        <pc:inkChg chg="mod">
          <ac:chgData name="Keeley, Abel (GE Appliances, Haier)" userId="dbdc6c77-f438-4270-8366-09481b3ac2fb" providerId="ADAL" clId="{770EB5A4-70AB-4284-AEAD-69B574F8429E}" dt="2024-01-12T16:01:18.743" v="2182"/>
          <ac:inkMkLst>
            <pc:docMk/>
            <pc:sldMk cId="808614444" sldId="279"/>
            <ac:inkMk id="62" creationId="{975B3236-2564-5CB4-76BF-D2FD25FD8B39}"/>
          </ac:inkMkLst>
        </pc:inkChg>
        <pc:inkChg chg="add">
          <ac:chgData name="Keeley, Abel (GE Appliances, Haier)" userId="dbdc6c77-f438-4270-8366-09481b3ac2fb" providerId="ADAL" clId="{770EB5A4-70AB-4284-AEAD-69B574F8429E}" dt="2024-01-18T23:44:43.813" v="7879" actId="9405"/>
          <ac:inkMkLst>
            <pc:docMk/>
            <pc:sldMk cId="808614444" sldId="279"/>
            <ac:inkMk id="63" creationId="{AC19D51F-0827-FB37-B37E-70F4BB267E5A}"/>
          </ac:inkMkLst>
        </pc:inkChg>
        <pc:inkChg chg="add mod">
          <ac:chgData name="Keeley, Abel (GE Appliances, Haier)" userId="dbdc6c77-f438-4270-8366-09481b3ac2fb" providerId="ADAL" clId="{770EB5A4-70AB-4284-AEAD-69B574F8429E}" dt="2024-01-12T16:01:18.743" v="2182"/>
          <ac:inkMkLst>
            <pc:docMk/>
            <pc:sldMk cId="808614444" sldId="279"/>
            <ac:inkMk id="63" creationId="{BB2E1B41-BB82-0453-42D7-8E307004C96E}"/>
          </ac:inkMkLst>
        </pc:inkChg>
        <pc:inkChg chg="add mod">
          <ac:chgData name="Keeley, Abel (GE Appliances, Haier)" userId="dbdc6c77-f438-4270-8366-09481b3ac2fb" providerId="ADAL" clId="{770EB5A4-70AB-4284-AEAD-69B574F8429E}" dt="2024-01-18T23:44:51.297" v="7884"/>
          <ac:inkMkLst>
            <pc:docMk/>
            <pc:sldMk cId="808614444" sldId="279"/>
            <ac:inkMk id="64" creationId="{E7473B12-50C7-E558-6ADF-E40CB30B1CA3}"/>
          </ac:inkMkLst>
        </pc:inkChg>
        <pc:inkChg chg="add mod">
          <ac:chgData name="Keeley, Abel (GE Appliances, Haier)" userId="dbdc6c77-f438-4270-8366-09481b3ac2fb" providerId="ADAL" clId="{770EB5A4-70AB-4284-AEAD-69B574F8429E}" dt="2024-01-18T23:44:51.297" v="7884"/>
          <ac:inkMkLst>
            <pc:docMk/>
            <pc:sldMk cId="808614444" sldId="279"/>
            <ac:inkMk id="65" creationId="{46F68D50-2BB3-66E3-DEE9-AE2E9BDC864F}"/>
          </ac:inkMkLst>
        </pc:inkChg>
        <pc:inkChg chg="mod">
          <ac:chgData name="Keeley, Abel (GE Appliances, Haier)" userId="dbdc6c77-f438-4270-8366-09481b3ac2fb" providerId="ADAL" clId="{770EB5A4-70AB-4284-AEAD-69B574F8429E}" dt="2024-01-12T16:01:18.743" v="2182"/>
          <ac:inkMkLst>
            <pc:docMk/>
            <pc:sldMk cId="808614444" sldId="279"/>
            <ac:inkMk id="65" creationId="{B5AACFD7-D7B2-8A67-D856-B984D95C5231}"/>
          </ac:inkMkLst>
        </pc:inkChg>
        <pc:inkChg chg="mod">
          <ac:chgData name="Keeley, Abel (GE Appliances, Haier)" userId="dbdc6c77-f438-4270-8366-09481b3ac2fb" providerId="ADAL" clId="{770EB5A4-70AB-4284-AEAD-69B574F8429E}" dt="2024-01-12T16:01:18.743" v="2182"/>
          <ac:inkMkLst>
            <pc:docMk/>
            <pc:sldMk cId="808614444" sldId="279"/>
            <ac:inkMk id="66" creationId="{7A0E5AC2-5B07-EF10-F682-EFDDE62A8880}"/>
          </ac:inkMkLst>
        </pc:inkChg>
        <pc:inkChg chg="add mod">
          <ac:chgData name="Keeley, Abel (GE Appliances, Haier)" userId="dbdc6c77-f438-4270-8366-09481b3ac2fb" providerId="ADAL" clId="{770EB5A4-70AB-4284-AEAD-69B574F8429E}" dt="2024-01-12T16:01:18.743" v="2182"/>
          <ac:inkMkLst>
            <pc:docMk/>
            <pc:sldMk cId="808614444" sldId="279"/>
            <ac:inkMk id="67" creationId="{180949C2-3E8A-EC08-E5AC-790D6FFBA9AE}"/>
          </ac:inkMkLst>
        </pc:inkChg>
        <pc:inkChg chg="add mod">
          <ac:chgData name="Keeley, Abel (GE Appliances, Haier)" userId="dbdc6c77-f438-4270-8366-09481b3ac2fb" providerId="ADAL" clId="{770EB5A4-70AB-4284-AEAD-69B574F8429E}" dt="2024-01-18T23:44:51.297" v="7884"/>
          <ac:inkMkLst>
            <pc:docMk/>
            <pc:sldMk cId="808614444" sldId="279"/>
            <ac:inkMk id="67" creationId="{35BD5E97-CADF-74C6-9ECE-08DA70589990}"/>
          </ac:inkMkLst>
        </pc:inkChg>
        <pc:inkChg chg="add mod">
          <ac:chgData name="Keeley, Abel (GE Appliances, Haier)" userId="dbdc6c77-f438-4270-8366-09481b3ac2fb" providerId="ADAL" clId="{770EB5A4-70AB-4284-AEAD-69B574F8429E}" dt="2024-01-12T16:01:18.743" v="2182"/>
          <ac:inkMkLst>
            <pc:docMk/>
            <pc:sldMk cId="808614444" sldId="279"/>
            <ac:inkMk id="68" creationId="{54438DBB-96A5-7F38-2E2B-A349946C9B11}"/>
          </ac:inkMkLst>
        </pc:inkChg>
        <pc:inkChg chg="add mod">
          <ac:chgData name="Keeley, Abel (GE Appliances, Haier)" userId="dbdc6c77-f438-4270-8366-09481b3ac2fb" providerId="ADAL" clId="{770EB5A4-70AB-4284-AEAD-69B574F8429E}" dt="2024-01-18T23:45:00.028" v="7890"/>
          <ac:inkMkLst>
            <pc:docMk/>
            <pc:sldMk cId="808614444" sldId="279"/>
            <ac:inkMk id="69" creationId="{00254A27-1664-4F53-BB3E-E9D5CF49191A}"/>
          </ac:inkMkLst>
        </pc:inkChg>
        <pc:inkChg chg="mod">
          <ac:chgData name="Keeley, Abel (GE Appliances, Haier)" userId="dbdc6c77-f438-4270-8366-09481b3ac2fb" providerId="ADAL" clId="{770EB5A4-70AB-4284-AEAD-69B574F8429E}" dt="2024-01-12T16:01:18.743" v="2182"/>
          <ac:inkMkLst>
            <pc:docMk/>
            <pc:sldMk cId="808614444" sldId="279"/>
            <ac:inkMk id="70" creationId="{18D29C4F-AE68-9793-37C8-0BACC36DBEA6}"/>
          </ac:inkMkLst>
        </pc:inkChg>
        <pc:inkChg chg="add mod">
          <ac:chgData name="Keeley, Abel (GE Appliances, Haier)" userId="dbdc6c77-f438-4270-8366-09481b3ac2fb" providerId="ADAL" clId="{770EB5A4-70AB-4284-AEAD-69B574F8429E}" dt="2024-01-18T23:45:00.028" v="7890"/>
          <ac:inkMkLst>
            <pc:docMk/>
            <pc:sldMk cId="808614444" sldId="279"/>
            <ac:inkMk id="70" creationId="{E4134652-4D27-A3B3-8CFC-EA46F7301EDB}"/>
          </ac:inkMkLst>
        </pc:inkChg>
        <pc:inkChg chg="mod">
          <ac:chgData name="Keeley, Abel (GE Appliances, Haier)" userId="dbdc6c77-f438-4270-8366-09481b3ac2fb" providerId="ADAL" clId="{770EB5A4-70AB-4284-AEAD-69B574F8429E}" dt="2024-01-12T16:01:18.743" v="2182"/>
          <ac:inkMkLst>
            <pc:docMk/>
            <pc:sldMk cId="808614444" sldId="279"/>
            <ac:inkMk id="71" creationId="{8A84732C-8747-B104-842B-5FEB369D5BAA}"/>
          </ac:inkMkLst>
        </pc:inkChg>
        <pc:inkChg chg="mod">
          <ac:chgData name="Keeley, Abel (GE Appliances, Haier)" userId="dbdc6c77-f438-4270-8366-09481b3ac2fb" providerId="ADAL" clId="{770EB5A4-70AB-4284-AEAD-69B574F8429E}" dt="2024-01-12T16:01:18.743" v="2182"/>
          <ac:inkMkLst>
            <pc:docMk/>
            <pc:sldMk cId="808614444" sldId="279"/>
            <ac:inkMk id="72" creationId="{83AB1102-67DB-D131-92C3-A0B4CD64345B}"/>
          </ac:inkMkLst>
        </pc:inkChg>
        <pc:inkChg chg="add mod">
          <ac:chgData name="Keeley, Abel (GE Appliances, Haier)" userId="dbdc6c77-f438-4270-8366-09481b3ac2fb" providerId="ADAL" clId="{770EB5A4-70AB-4284-AEAD-69B574F8429E}" dt="2024-01-18T23:45:00.028" v="7890"/>
          <ac:inkMkLst>
            <pc:docMk/>
            <pc:sldMk cId="808614444" sldId="279"/>
            <ac:inkMk id="72" creationId="{9A18B859-E938-FD74-AC8F-2D5298439981}"/>
          </ac:inkMkLst>
        </pc:inkChg>
        <pc:inkChg chg="mod">
          <ac:chgData name="Keeley, Abel (GE Appliances, Haier)" userId="dbdc6c77-f438-4270-8366-09481b3ac2fb" providerId="ADAL" clId="{770EB5A4-70AB-4284-AEAD-69B574F8429E}" dt="2024-01-12T16:01:18.743" v="2182"/>
          <ac:inkMkLst>
            <pc:docMk/>
            <pc:sldMk cId="808614444" sldId="279"/>
            <ac:inkMk id="73" creationId="{296110E8-6A79-3D18-4D07-DCA986C95366}"/>
          </ac:inkMkLst>
        </pc:inkChg>
        <pc:inkChg chg="add mod">
          <ac:chgData name="Keeley, Abel (GE Appliances, Haier)" userId="dbdc6c77-f438-4270-8366-09481b3ac2fb" providerId="ADAL" clId="{770EB5A4-70AB-4284-AEAD-69B574F8429E}" dt="2024-01-18T23:45:00.028" v="7890"/>
          <ac:inkMkLst>
            <pc:docMk/>
            <pc:sldMk cId="808614444" sldId="279"/>
            <ac:inkMk id="73" creationId="{7BB79395-8B3F-5372-6AAC-135BB0D1278F}"/>
          </ac:inkMkLst>
        </pc:inkChg>
        <pc:inkChg chg="mod">
          <ac:chgData name="Keeley, Abel (GE Appliances, Haier)" userId="dbdc6c77-f438-4270-8366-09481b3ac2fb" providerId="ADAL" clId="{770EB5A4-70AB-4284-AEAD-69B574F8429E}" dt="2024-01-12T16:01:18.743" v="2182"/>
          <ac:inkMkLst>
            <pc:docMk/>
            <pc:sldMk cId="808614444" sldId="279"/>
            <ac:inkMk id="74" creationId="{15722A58-CC5B-EE2B-9427-F5BC6F7A62D0}"/>
          </ac:inkMkLst>
        </pc:inkChg>
        <pc:inkChg chg="add">
          <ac:chgData name="Keeley, Abel (GE Appliances, Haier)" userId="dbdc6c77-f438-4270-8366-09481b3ac2fb" providerId="ADAL" clId="{770EB5A4-70AB-4284-AEAD-69B574F8429E}" dt="2024-01-18T23:45:00.044" v="7891" actId="9405"/>
          <ac:inkMkLst>
            <pc:docMk/>
            <pc:sldMk cId="808614444" sldId="279"/>
            <ac:inkMk id="75" creationId="{CED5C500-9124-0EA2-8429-0ED3638F959B}"/>
          </ac:inkMkLst>
        </pc:inkChg>
        <pc:inkChg chg="mod">
          <ac:chgData name="Keeley, Abel (GE Appliances, Haier)" userId="dbdc6c77-f438-4270-8366-09481b3ac2fb" providerId="ADAL" clId="{770EB5A4-70AB-4284-AEAD-69B574F8429E}" dt="2024-01-12T16:01:18.743" v="2182"/>
          <ac:inkMkLst>
            <pc:docMk/>
            <pc:sldMk cId="808614444" sldId="279"/>
            <ac:inkMk id="75" creationId="{FD960090-62B9-07A8-B6D4-6F3CA56103CD}"/>
          </ac:inkMkLst>
        </pc:inkChg>
        <pc:inkChg chg="add">
          <ac:chgData name="Keeley, Abel (GE Appliances, Haier)" userId="dbdc6c77-f438-4270-8366-09481b3ac2fb" providerId="ADAL" clId="{770EB5A4-70AB-4284-AEAD-69B574F8429E}" dt="2024-01-18T23:45:07.639" v="7892" actId="9405"/>
          <ac:inkMkLst>
            <pc:docMk/>
            <pc:sldMk cId="808614444" sldId="279"/>
            <ac:inkMk id="76" creationId="{DF431A49-CF69-7899-B106-B10A0ED0D4A0}"/>
          </ac:inkMkLst>
        </pc:inkChg>
        <pc:inkChg chg="mod">
          <ac:chgData name="Keeley, Abel (GE Appliances, Haier)" userId="dbdc6c77-f438-4270-8366-09481b3ac2fb" providerId="ADAL" clId="{770EB5A4-70AB-4284-AEAD-69B574F8429E}" dt="2024-01-12T16:01:18.743" v="2182"/>
          <ac:inkMkLst>
            <pc:docMk/>
            <pc:sldMk cId="808614444" sldId="279"/>
            <ac:inkMk id="76" creationId="{E889197E-5D07-7349-BA45-BB9CB1288CE4}"/>
          </ac:inkMkLst>
        </pc:inkChg>
        <pc:inkChg chg="mod">
          <ac:chgData name="Keeley, Abel (GE Appliances, Haier)" userId="dbdc6c77-f438-4270-8366-09481b3ac2fb" providerId="ADAL" clId="{770EB5A4-70AB-4284-AEAD-69B574F8429E}" dt="2024-01-12T16:01:18.743" v="2182"/>
          <ac:inkMkLst>
            <pc:docMk/>
            <pc:sldMk cId="808614444" sldId="279"/>
            <ac:inkMk id="77" creationId="{8E1FF2CC-537F-9D4F-BC5C-A79BAECB9391}"/>
          </ac:inkMkLst>
        </pc:inkChg>
        <pc:inkChg chg="add mod">
          <ac:chgData name="Keeley, Abel (GE Appliances, Haier)" userId="dbdc6c77-f438-4270-8366-09481b3ac2fb" providerId="ADAL" clId="{770EB5A4-70AB-4284-AEAD-69B574F8429E}" dt="2024-01-18T23:45:15.094" v="7895"/>
          <ac:inkMkLst>
            <pc:docMk/>
            <pc:sldMk cId="808614444" sldId="279"/>
            <ac:inkMk id="77" creationId="{A97B74EF-FC74-08E8-CE40-7CD79A96F7E8}"/>
          </ac:inkMkLst>
        </pc:inkChg>
        <pc:inkChg chg="add mod">
          <ac:chgData name="Keeley, Abel (GE Appliances, Haier)" userId="dbdc6c77-f438-4270-8366-09481b3ac2fb" providerId="ADAL" clId="{770EB5A4-70AB-4284-AEAD-69B574F8429E}" dt="2024-01-18T23:45:15.094" v="7895"/>
          <ac:inkMkLst>
            <pc:docMk/>
            <pc:sldMk cId="808614444" sldId="279"/>
            <ac:inkMk id="78" creationId="{4BC3AB80-4886-7131-2446-33E1627B0DA6}"/>
          </ac:inkMkLst>
        </pc:inkChg>
        <pc:inkChg chg="add mod">
          <ac:chgData name="Keeley, Abel (GE Appliances, Haier)" userId="dbdc6c77-f438-4270-8366-09481b3ac2fb" providerId="ADAL" clId="{770EB5A4-70AB-4284-AEAD-69B574F8429E}" dt="2024-01-12T16:02:53.080" v="2224" actId="1037"/>
          <ac:inkMkLst>
            <pc:docMk/>
            <pc:sldMk cId="808614444" sldId="279"/>
            <ac:inkMk id="80" creationId="{0A562F97-570A-86F4-208B-D44B2132CAA5}"/>
          </ac:inkMkLst>
        </pc:inkChg>
        <pc:inkChg chg="add mod">
          <ac:chgData name="Keeley, Abel (GE Appliances, Haier)" userId="dbdc6c77-f438-4270-8366-09481b3ac2fb" providerId="ADAL" clId="{770EB5A4-70AB-4284-AEAD-69B574F8429E}" dt="2024-01-12T16:02:53.080" v="2224" actId="1037"/>
          <ac:inkMkLst>
            <pc:docMk/>
            <pc:sldMk cId="808614444" sldId="279"/>
            <ac:inkMk id="81" creationId="{6A193398-528C-611B-FD65-9D9BA34947F8}"/>
          </ac:inkMkLst>
        </pc:inkChg>
        <pc:inkChg chg="add mod">
          <ac:chgData name="Keeley, Abel (GE Appliances, Haier)" userId="dbdc6c77-f438-4270-8366-09481b3ac2fb" providerId="ADAL" clId="{770EB5A4-70AB-4284-AEAD-69B574F8429E}" dt="2024-01-12T16:02:53.080" v="2224" actId="1037"/>
          <ac:inkMkLst>
            <pc:docMk/>
            <pc:sldMk cId="808614444" sldId="279"/>
            <ac:inkMk id="82" creationId="{AFE9C09C-41D8-D2B5-79B7-C19B9560FAED}"/>
          </ac:inkMkLst>
        </pc:inkChg>
        <pc:inkChg chg="mod">
          <ac:chgData name="Keeley, Abel (GE Appliances, Haier)" userId="dbdc6c77-f438-4270-8366-09481b3ac2fb" providerId="ADAL" clId="{770EB5A4-70AB-4284-AEAD-69B574F8429E}" dt="2024-01-12T16:01:48.443" v="2185"/>
          <ac:inkMkLst>
            <pc:docMk/>
            <pc:sldMk cId="808614444" sldId="279"/>
            <ac:inkMk id="84" creationId="{D328EAB1-61D9-39A6-83F2-A3D4D1538779}"/>
          </ac:inkMkLst>
        </pc:inkChg>
        <pc:inkChg chg="mod">
          <ac:chgData name="Keeley, Abel (GE Appliances, Haier)" userId="dbdc6c77-f438-4270-8366-09481b3ac2fb" providerId="ADAL" clId="{770EB5A4-70AB-4284-AEAD-69B574F8429E}" dt="2024-01-12T16:01:48.443" v="2185"/>
          <ac:inkMkLst>
            <pc:docMk/>
            <pc:sldMk cId="808614444" sldId="279"/>
            <ac:inkMk id="85" creationId="{B69F08FB-D97B-E4D7-35AA-C3CE2A456D0F}"/>
          </ac:inkMkLst>
        </pc:inkChg>
        <pc:inkChg chg="mod">
          <ac:chgData name="Keeley, Abel (GE Appliances, Haier)" userId="dbdc6c77-f438-4270-8366-09481b3ac2fb" providerId="ADAL" clId="{770EB5A4-70AB-4284-AEAD-69B574F8429E}" dt="2024-01-12T16:01:48.443" v="2185"/>
          <ac:inkMkLst>
            <pc:docMk/>
            <pc:sldMk cId="808614444" sldId="279"/>
            <ac:inkMk id="86" creationId="{E5257173-1153-5FD7-5A17-7128AC633EEC}"/>
          </ac:inkMkLst>
        </pc:inkChg>
        <pc:inkChg chg="mod">
          <ac:chgData name="Keeley, Abel (GE Appliances, Haier)" userId="dbdc6c77-f438-4270-8366-09481b3ac2fb" providerId="ADAL" clId="{770EB5A4-70AB-4284-AEAD-69B574F8429E}" dt="2024-01-12T16:01:48.443" v="2185"/>
          <ac:inkMkLst>
            <pc:docMk/>
            <pc:sldMk cId="808614444" sldId="279"/>
            <ac:inkMk id="87" creationId="{8E5ECA6F-BBB5-A9D1-0710-148B54F13DAD}"/>
          </ac:inkMkLst>
        </pc:inkChg>
        <pc:inkChg chg="mod">
          <ac:chgData name="Keeley, Abel (GE Appliances, Haier)" userId="dbdc6c77-f438-4270-8366-09481b3ac2fb" providerId="ADAL" clId="{770EB5A4-70AB-4284-AEAD-69B574F8429E}" dt="2024-01-12T16:01:48.443" v="2185"/>
          <ac:inkMkLst>
            <pc:docMk/>
            <pc:sldMk cId="808614444" sldId="279"/>
            <ac:inkMk id="88" creationId="{D6C51EF7-6F87-8FA6-C98B-67651B436940}"/>
          </ac:inkMkLst>
        </pc:inkChg>
        <pc:inkChg chg="mod">
          <ac:chgData name="Keeley, Abel (GE Appliances, Haier)" userId="dbdc6c77-f438-4270-8366-09481b3ac2fb" providerId="ADAL" clId="{770EB5A4-70AB-4284-AEAD-69B574F8429E}" dt="2024-01-12T16:01:48.443" v="2185"/>
          <ac:inkMkLst>
            <pc:docMk/>
            <pc:sldMk cId="808614444" sldId="279"/>
            <ac:inkMk id="89" creationId="{1F6C8CB3-251A-385A-922F-D5F9AD0D791F}"/>
          </ac:inkMkLst>
        </pc:inkChg>
        <pc:inkChg chg="mod">
          <ac:chgData name="Keeley, Abel (GE Appliances, Haier)" userId="dbdc6c77-f438-4270-8366-09481b3ac2fb" providerId="ADAL" clId="{770EB5A4-70AB-4284-AEAD-69B574F8429E}" dt="2024-01-12T16:01:48.443" v="2185"/>
          <ac:inkMkLst>
            <pc:docMk/>
            <pc:sldMk cId="808614444" sldId="279"/>
            <ac:inkMk id="90" creationId="{0467CD63-5FDF-5812-2B49-299ECD9CF27A}"/>
          </ac:inkMkLst>
        </pc:inkChg>
        <pc:inkChg chg="add mod">
          <ac:chgData name="Keeley, Abel (GE Appliances, Haier)" userId="dbdc6c77-f438-4270-8366-09481b3ac2fb" providerId="ADAL" clId="{770EB5A4-70AB-4284-AEAD-69B574F8429E}" dt="2024-01-12T16:02:53.080" v="2224" actId="1037"/>
          <ac:inkMkLst>
            <pc:docMk/>
            <pc:sldMk cId="808614444" sldId="279"/>
            <ac:inkMk id="91" creationId="{55671F0B-1709-F2B5-3219-A45A080A9711}"/>
          </ac:inkMkLst>
        </pc:inkChg>
        <pc:inkChg chg="add mod">
          <ac:chgData name="Keeley, Abel (GE Appliances, Haier)" userId="dbdc6c77-f438-4270-8366-09481b3ac2fb" providerId="ADAL" clId="{770EB5A4-70AB-4284-AEAD-69B574F8429E}" dt="2024-01-12T16:02:53.080" v="2224" actId="1037"/>
          <ac:inkMkLst>
            <pc:docMk/>
            <pc:sldMk cId="808614444" sldId="279"/>
            <ac:inkMk id="92" creationId="{6E2F989C-7B5F-2633-487A-8AFCD9790C54}"/>
          </ac:inkMkLst>
        </pc:inkChg>
        <pc:inkChg chg="add mod">
          <ac:chgData name="Keeley, Abel (GE Appliances, Haier)" userId="dbdc6c77-f438-4270-8366-09481b3ac2fb" providerId="ADAL" clId="{770EB5A4-70AB-4284-AEAD-69B574F8429E}" dt="2024-01-12T16:02:53.080" v="2224" actId="1037"/>
          <ac:inkMkLst>
            <pc:docMk/>
            <pc:sldMk cId="808614444" sldId="279"/>
            <ac:inkMk id="93" creationId="{366394CD-154D-5DBD-987A-DED08A5E316D}"/>
          </ac:inkMkLst>
        </pc:inkChg>
        <pc:inkChg chg="add mod">
          <ac:chgData name="Keeley, Abel (GE Appliances, Haier)" userId="dbdc6c77-f438-4270-8366-09481b3ac2fb" providerId="ADAL" clId="{770EB5A4-70AB-4284-AEAD-69B574F8429E}" dt="2024-01-12T16:02:53.080" v="2224" actId="1037"/>
          <ac:inkMkLst>
            <pc:docMk/>
            <pc:sldMk cId="808614444" sldId="279"/>
            <ac:inkMk id="94" creationId="{11BCC21B-C920-F9D6-9B7B-CEC3B34CBF7C}"/>
          </ac:inkMkLst>
        </pc:inkChg>
        <pc:inkChg chg="add mod">
          <ac:chgData name="Keeley, Abel (GE Appliances, Haier)" userId="dbdc6c77-f438-4270-8366-09481b3ac2fb" providerId="ADAL" clId="{770EB5A4-70AB-4284-AEAD-69B574F8429E}" dt="2024-01-12T16:02:53.080" v="2224" actId="1037"/>
          <ac:inkMkLst>
            <pc:docMk/>
            <pc:sldMk cId="808614444" sldId="279"/>
            <ac:inkMk id="95" creationId="{CC84F261-1334-9477-AF58-A8F8457A95CE}"/>
          </ac:inkMkLst>
        </pc:inkChg>
        <pc:inkChg chg="mod">
          <ac:chgData name="Keeley, Abel (GE Appliances, Haier)" userId="dbdc6c77-f438-4270-8366-09481b3ac2fb" providerId="ADAL" clId="{770EB5A4-70AB-4284-AEAD-69B574F8429E}" dt="2024-01-12T16:01:48.443" v="2185"/>
          <ac:inkMkLst>
            <pc:docMk/>
            <pc:sldMk cId="808614444" sldId="279"/>
            <ac:inkMk id="97" creationId="{D01B0F3F-D039-E439-6136-5C2D7FA50A0D}"/>
          </ac:inkMkLst>
        </pc:inkChg>
        <pc:inkChg chg="mod">
          <ac:chgData name="Keeley, Abel (GE Appliances, Haier)" userId="dbdc6c77-f438-4270-8366-09481b3ac2fb" providerId="ADAL" clId="{770EB5A4-70AB-4284-AEAD-69B574F8429E}" dt="2024-01-12T16:01:48.443" v="2185"/>
          <ac:inkMkLst>
            <pc:docMk/>
            <pc:sldMk cId="808614444" sldId="279"/>
            <ac:inkMk id="98" creationId="{47D56C26-A491-B378-BB34-86E8FE4B7F1E}"/>
          </ac:inkMkLst>
        </pc:inkChg>
        <pc:inkChg chg="mod">
          <ac:chgData name="Keeley, Abel (GE Appliances, Haier)" userId="dbdc6c77-f438-4270-8366-09481b3ac2fb" providerId="ADAL" clId="{770EB5A4-70AB-4284-AEAD-69B574F8429E}" dt="2024-01-12T16:01:48.443" v="2185"/>
          <ac:inkMkLst>
            <pc:docMk/>
            <pc:sldMk cId="808614444" sldId="279"/>
            <ac:inkMk id="99" creationId="{291885DF-122B-07B2-052D-CD2E89DDA916}"/>
          </ac:inkMkLst>
        </pc:inkChg>
        <pc:inkChg chg="add mod">
          <ac:chgData name="Keeley, Abel (GE Appliances, Haier)" userId="dbdc6c77-f438-4270-8366-09481b3ac2fb" providerId="ADAL" clId="{770EB5A4-70AB-4284-AEAD-69B574F8429E}" dt="2024-01-12T16:02:53.080" v="2224" actId="1037"/>
          <ac:inkMkLst>
            <pc:docMk/>
            <pc:sldMk cId="808614444" sldId="279"/>
            <ac:inkMk id="100" creationId="{1FF84A6C-1697-3C29-24FB-6E33082A38D2}"/>
          </ac:inkMkLst>
        </pc:inkChg>
        <pc:inkChg chg="mod">
          <ac:chgData name="Keeley, Abel (GE Appliances, Haier)" userId="dbdc6c77-f438-4270-8366-09481b3ac2fb" providerId="ADAL" clId="{770EB5A4-70AB-4284-AEAD-69B574F8429E}" dt="2024-01-12T16:01:48.443" v="2185"/>
          <ac:inkMkLst>
            <pc:docMk/>
            <pc:sldMk cId="808614444" sldId="279"/>
            <ac:inkMk id="102" creationId="{16263051-3E62-2056-E340-36CC143FC910}"/>
          </ac:inkMkLst>
        </pc:inkChg>
        <pc:inkChg chg="mod">
          <ac:chgData name="Keeley, Abel (GE Appliances, Haier)" userId="dbdc6c77-f438-4270-8366-09481b3ac2fb" providerId="ADAL" clId="{770EB5A4-70AB-4284-AEAD-69B574F8429E}" dt="2024-01-12T16:01:48.443" v="2185"/>
          <ac:inkMkLst>
            <pc:docMk/>
            <pc:sldMk cId="808614444" sldId="279"/>
            <ac:inkMk id="103" creationId="{34676C05-AD4C-5211-1017-F0E2B39E6BF1}"/>
          </ac:inkMkLst>
        </pc:inkChg>
        <pc:inkChg chg="add mod">
          <ac:chgData name="Keeley, Abel (GE Appliances, Haier)" userId="dbdc6c77-f438-4270-8366-09481b3ac2fb" providerId="ADAL" clId="{770EB5A4-70AB-4284-AEAD-69B574F8429E}" dt="2024-01-12T16:02:53.080" v="2224" actId="1037"/>
          <ac:inkMkLst>
            <pc:docMk/>
            <pc:sldMk cId="808614444" sldId="279"/>
            <ac:inkMk id="104" creationId="{6D0EDAE5-2B91-F438-AF83-384F76AC119B}"/>
          </ac:inkMkLst>
        </pc:inkChg>
        <pc:inkChg chg="add mod">
          <ac:chgData name="Keeley, Abel (GE Appliances, Haier)" userId="dbdc6c77-f438-4270-8366-09481b3ac2fb" providerId="ADAL" clId="{770EB5A4-70AB-4284-AEAD-69B574F8429E}" dt="2024-01-12T16:02:53.080" v="2224" actId="1037"/>
          <ac:inkMkLst>
            <pc:docMk/>
            <pc:sldMk cId="808614444" sldId="279"/>
            <ac:inkMk id="105" creationId="{6E9DF221-C199-E13F-D68A-F0513ADE6A32}"/>
          </ac:inkMkLst>
        </pc:inkChg>
        <pc:inkChg chg="mod">
          <ac:chgData name="Keeley, Abel (GE Appliances, Haier)" userId="dbdc6c77-f438-4270-8366-09481b3ac2fb" providerId="ADAL" clId="{770EB5A4-70AB-4284-AEAD-69B574F8429E}" dt="2024-01-12T16:01:48.443" v="2185"/>
          <ac:inkMkLst>
            <pc:docMk/>
            <pc:sldMk cId="808614444" sldId="279"/>
            <ac:inkMk id="107" creationId="{8790093B-6197-F6DC-71D1-B19D71A08B98}"/>
          </ac:inkMkLst>
        </pc:inkChg>
        <pc:inkChg chg="mod">
          <ac:chgData name="Keeley, Abel (GE Appliances, Haier)" userId="dbdc6c77-f438-4270-8366-09481b3ac2fb" providerId="ADAL" clId="{770EB5A4-70AB-4284-AEAD-69B574F8429E}" dt="2024-01-12T16:01:48.443" v="2185"/>
          <ac:inkMkLst>
            <pc:docMk/>
            <pc:sldMk cId="808614444" sldId="279"/>
            <ac:inkMk id="108" creationId="{BF9E7367-7D68-5FFA-69B5-F629D33A5F67}"/>
          </ac:inkMkLst>
        </pc:inkChg>
        <pc:inkChg chg="mod">
          <ac:chgData name="Keeley, Abel (GE Appliances, Haier)" userId="dbdc6c77-f438-4270-8366-09481b3ac2fb" providerId="ADAL" clId="{770EB5A4-70AB-4284-AEAD-69B574F8429E}" dt="2024-01-12T16:01:48.443" v="2185"/>
          <ac:inkMkLst>
            <pc:docMk/>
            <pc:sldMk cId="808614444" sldId="279"/>
            <ac:inkMk id="109" creationId="{595D01BB-327D-F03B-FEF1-7616D7A4CB21}"/>
          </ac:inkMkLst>
        </pc:inkChg>
        <pc:inkChg chg="mod">
          <ac:chgData name="Keeley, Abel (GE Appliances, Haier)" userId="dbdc6c77-f438-4270-8366-09481b3ac2fb" providerId="ADAL" clId="{770EB5A4-70AB-4284-AEAD-69B574F8429E}" dt="2024-01-12T16:01:48.443" v="2185"/>
          <ac:inkMkLst>
            <pc:docMk/>
            <pc:sldMk cId="808614444" sldId="279"/>
            <ac:inkMk id="110" creationId="{94462877-8675-992E-51AE-52CE18BAB5EF}"/>
          </ac:inkMkLst>
        </pc:inkChg>
        <pc:inkChg chg="mod">
          <ac:chgData name="Keeley, Abel (GE Appliances, Haier)" userId="dbdc6c77-f438-4270-8366-09481b3ac2fb" providerId="ADAL" clId="{770EB5A4-70AB-4284-AEAD-69B574F8429E}" dt="2024-01-12T16:01:48.443" v="2185"/>
          <ac:inkMkLst>
            <pc:docMk/>
            <pc:sldMk cId="808614444" sldId="279"/>
            <ac:inkMk id="111" creationId="{A2652F70-DF22-EE56-CDF7-4F56DEE608B7}"/>
          </ac:inkMkLst>
        </pc:inkChg>
        <pc:inkChg chg="mod">
          <ac:chgData name="Keeley, Abel (GE Appliances, Haier)" userId="dbdc6c77-f438-4270-8366-09481b3ac2fb" providerId="ADAL" clId="{770EB5A4-70AB-4284-AEAD-69B574F8429E}" dt="2024-01-12T16:01:48.443" v="2185"/>
          <ac:inkMkLst>
            <pc:docMk/>
            <pc:sldMk cId="808614444" sldId="279"/>
            <ac:inkMk id="112" creationId="{7E423485-CDB4-3FDE-5BB0-0C5A1CBDBD4F}"/>
          </ac:inkMkLst>
        </pc:inkChg>
        <pc:inkChg chg="mod">
          <ac:chgData name="Keeley, Abel (GE Appliances, Haier)" userId="dbdc6c77-f438-4270-8366-09481b3ac2fb" providerId="ADAL" clId="{770EB5A4-70AB-4284-AEAD-69B574F8429E}" dt="2024-01-12T16:01:48.443" v="2185"/>
          <ac:inkMkLst>
            <pc:docMk/>
            <pc:sldMk cId="808614444" sldId="279"/>
            <ac:inkMk id="113" creationId="{F048D8EA-57D5-2363-FC97-99BD56692286}"/>
          </ac:inkMkLst>
        </pc:inkChg>
        <pc:inkChg chg="mod">
          <ac:chgData name="Keeley, Abel (GE Appliances, Haier)" userId="dbdc6c77-f438-4270-8366-09481b3ac2fb" providerId="ADAL" clId="{770EB5A4-70AB-4284-AEAD-69B574F8429E}" dt="2024-01-12T16:01:48.443" v="2185"/>
          <ac:inkMkLst>
            <pc:docMk/>
            <pc:sldMk cId="808614444" sldId="279"/>
            <ac:inkMk id="114" creationId="{138601E7-0EE0-7AE3-C4F4-915D4D9C30D3}"/>
          </ac:inkMkLst>
        </pc:inkChg>
        <pc:inkChg chg="add del mod">
          <ac:chgData name="Keeley, Abel (GE Appliances, Haier)" userId="dbdc6c77-f438-4270-8366-09481b3ac2fb" providerId="ADAL" clId="{770EB5A4-70AB-4284-AEAD-69B574F8429E}" dt="2024-01-18T23:43:10.040" v="7852" actId="478"/>
          <ac:inkMkLst>
            <pc:docMk/>
            <pc:sldMk cId="808614444" sldId="279"/>
            <ac:inkMk id="117" creationId="{38AD88D5-3A3A-7E41-EC89-2FDF4269CCD8}"/>
          </ac:inkMkLst>
        </pc:inkChg>
        <pc:inkChg chg="add del mod">
          <ac:chgData name="Keeley, Abel (GE Appliances, Haier)" userId="dbdc6c77-f438-4270-8366-09481b3ac2fb" providerId="ADAL" clId="{770EB5A4-70AB-4284-AEAD-69B574F8429E}" dt="2024-01-18T23:43:10.040" v="7852" actId="478"/>
          <ac:inkMkLst>
            <pc:docMk/>
            <pc:sldMk cId="808614444" sldId="279"/>
            <ac:inkMk id="118" creationId="{C0B04E48-95BE-28CE-5AD5-A57AFD213B22}"/>
          </ac:inkMkLst>
        </pc:inkChg>
        <pc:inkChg chg="add del mod">
          <ac:chgData name="Keeley, Abel (GE Appliances, Haier)" userId="dbdc6c77-f438-4270-8366-09481b3ac2fb" providerId="ADAL" clId="{770EB5A4-70AB-4284-AEAD-69B574F8429E}" dt="2024-01-18T23:43:10.040" v="7852" actId="478"/>
          <ac:inkMkLst>
            <pc:docMk/>
            <pc:sldMk cId="808614444" sldId="279"/>
            <ac:inkMk id="119" creationId="{DABBFEA2-43A7-A4AE-9D83-BD20BB23B7C8}"/>
          </ac:inkMkLst>
        </pc:inkChg>
        <pc:inkChg chg="mod">
          <ac:chgData name="Keeley, Abel (GE Appliances, Haier)" userId="dbdc6c77-f438-4270-8366-09481b3ac2fb" providerId="ADAL" clId="{770EB5A4-70AB-4284-AEAD-69B574F8429E}" dt="2024-01-12T16:02:30.031" v="2191"/>
          <ac:inkMkLst>
            <pc:docMk/>
            <pc:sldMk cId="808614444" sldId="279"/>
            <ac:inkMk id="121" creationId="{D6A57C23-AAD8-C538-8A32-871D1112F3D1}"/>
          </ac:inkMkLst>
        </pc:inkChg>
        <pc:inkChg chg="mod">
          <ac:chgData name="Keeley, Abel (GE Appliances, Haier)" userId="dbdc6c77-f438-4270-8366-09481b3ac2fb" providerId="ADAL" clId="{770EB5A4-70AB-4284-AEAD-69B574F8429E}" dt="2024-01-12T16:02:30.031" v="2191"/>
          <ac:inkMkLst>
            <pc:docMk/>
            <pc:sldMk cId="808614444" sldId="279"/>
            <ac:inkMk id="122" creationId="{D2CAFFEA-7A63-84DB-0FA5-00E728F49297}"/>
          </ac:inkMkLst>
        </pc:inkChg>
        <pc:inkChg chg="mod">
          <ac:chgData name="Keeley, Abel (GE Appliances, Haier)" userId="dbdc6c77-f438-4270-8366-09481b3ac2fb" providerId="ADAL" clId="{770EB5A4-70AB-4284-AEAD-69B574F8429E}" dt="2024-01-12T16:02:30.031" v="2191"/>
          <ac:inkMkLst>
            <pc:docMk/>
            <pc:sldMk cId="808614444" sldId="279"/>
            <ac:inkMk id="123" creationId="{818908B0-E16F-8398-9846-5C3BADB94E43}"/>
          </ac:inkMkLst>
        </pc:inkChg>
        <pc:inkChg chg="mod">
          <ac:chgData name="Keeley, Abel (GE Appliances, Haier)" userId="dbdc6c77-f438-4270-8366-09481b3ac2fb" providerId="ADAL" clId="{770EB5A4-70AB-4284-AEAD-69B574F8429E}" dt="2024-01-12T16:02:30.031" v="2191"/>
          <ac:inkMkLst>
            <pc:docMk/>
            <pc:sldMk cId="808614444" sldId="279"/>
            <ac:inkMk id="124" creationId="{B38FD224-9D94-CFB0-C8C0-4F63DFB926D7}"/>
          </ac:inkMkLst>
        </pc:inkChg>
        <pc:inkChg chg="mod">
          <ac:chgData name="Keeley, Abel (GE Appliances, Haier)" userId="dbdc6c77-f438-4270-8366-09481b3ac2fb" providerId="ADAL" clId="{770EB5A4-70AB-4284-AEAD-69B574F8429E}" dt="2024-01-12T16:02:30.031" v="2191"/>
          <ac:inkMkLst>
            <pc:docMk/>
            <pc:sldMk cId="808614444" sldId="279"/>
            <ac:inkMk id="125" creationId="{7F3C5D9F-D0BE-7FE8-E259-CC5E12875CC8}"/>
          </ac:inkMkLst>
        </pc:inkChg>
        <pc:inkChg chg="mod">
          <ac:chgData name="Keeley, Abel (GE Appliances, Haier)" userId="dbdc6c77-f438-4270-8366-09481b3ac2fb" providerId="ADAL" clId="{770EB5A4-70AB-4284-AEAD-69B574F8429E}" dt="2024-01-12T16:02:30.031" v="2191"/>
          <ac:inkMkLst>
            <pc:docMk/>
            <pc:sldMk cId="808614444" sldId="279"/>
            <ac:inkMk id="126" creationId="{10B9DE9D-30C9-F2C1-24FF-AB2056F58D46}"/>
          </ac:inkMkLst>
        </pc:inkChg>
        <pc:inkChg chg="mod">
          <ac:chgData name="Keeley, Abel (GE Appliances, Haier)" userId="dbdc6c77-f438-4270-8366-09481b3ac2fb" providerId="ADAL" clId="{770EB5A4-70AB-4284-AEAD-69B574F8429E}" dt="2024-01-12T16:02:30.031" v="2191"/>
          <ac:inkMkLst>
            <pc:docMk/>
            <pc:sldMk cId="808614444" sldId="279"/>
            <ac:inkMk id="127" creationId="{D7FB9702-56C9-739B-0754-2FCEB05DFA83}"/>
          </ac:inkMkLst>
        </pc:inkChg>
        <pc:inkChg chg="add del mod">
          <ac:chgData name="Keeley, Abel (GE Appliances, Haier)" userId="dbdc6c77-f438-4270-8366-09481b3ac2fb" providerId="ADAL" clId="{770EB5A4-70AB-4284-AEAD-69B574F8429E}" dt="2024-01-18T23:43:10.040" v="7852" actId="478"/>
          <ac:inkMkLst>
            <pc:docMk/>
            <pc:sldMk cId="808614444" sldId="279"/>
            <ac:inkMk id="128" creationId="{84D75AD3-60D5-18A8-37FF-0AB05FF7CCFC}"/>
          </ac:inkMkLst>
        </pc:inkChg>
        <pc:inkChg chg="add del mod">
          <ac:chgData name="Keeley, Abel (GE Appliances, Haier)" userId="dbdc6c77-f438-4270-8366-09481b3ac2fb" providerId="ADAL" clId="{770EB5A4-70AB-4284-AEAD-69B574F8429E}" dt="2024-01-18T23:43:10.040" v="7852" actId="478"/>
          <ac:inkMkLst>
            <pc:docMk/>
            <pc:sldMk cId="808614444" sldId="279"/>
            <ac:inkMk id="129" creationId="{966EF6DD-CB10-F6BF-58EC-C3A1A9228247}"/>
          </ac:inkMkLst>
        </pc:inkChg>
        <pc:inkChg chg="add del mod">
          <ac:chgData name="Keeley, Abel (GE Appliances, Haier)" userId="dbdc6c77-f438-4270-8366-09481b3ac2fb" providerId="ADAL" clId="{770EB5A4-70AB-4284-AEAD-69B574F8429E}" dt="2024-01-18T23:43:10.040" v="7852" actId="478"/>
          <ac:inkMkLst>
            <pc:docMk/>
            <pc:sldMk cId="808614444" sldId="279"/>
            <ac:inkMk id="130" creationId="{D6B4B287-C764-0D44-3E74-6555898A673E}"/>
          </ac:inkMkLst>
        </pc:inkChg>
        <pc:inkChg chg="add del mod">
          <ac:chgData name="Keeley, Abel (GE Appliances, Haier)" userId="dbdc6c77-f438-4270-8366-09481b3ac2fb" providerId="ADAL" clId="{770EB5A4-70AB-4284-AEAD-69B574F8429E}" dt="2024-01-18T23:43:10.040" v="7852" actId="478"/>
          <ac:inkMkLst>
            <pc:docMk/>
            <pc:sldMk cId="808614444" sldId="279"/>
            <ac:inkMk id="131" creationId="{7A5DC246-A1AB-A347-1FD5-EB943B6C5D9E}"/>
          </ac:inkMkLst>
        </pc:inkChg>
        <pc:inkChg chg="add del mod">
          <ac:chgData name="Keeley, Abel (GE Appliances, Haier)" userId="dbdc6c77-f438-4270-8366-09481b3ac2fb" providerId="ADAL" clId="{770EB5A4-70AB-4284-AEAD-69B574F8429E}" dt="2024-01-18T23:43:10.040" v="7852" actId="478"/>
          <ac:inkMkLst>
            <pc:docMk/>
            <pc:sldMk cId="808614444" sldId="279"/>
            <ac:inkMk id="132" creationId="{31F6F6BB-DC37-04A0-F435-59A929B45C83}"/>
          </ac:inkMkLst>
        </pc:inkChg>
        <pc:inkChg chg="mod">
          <ac:chgData name="Keeley, Abel (GE Appliances, Haier)" userId="dbdc6c77-f438-4270-8366-09481b3ac2fb" providerId="ADAL" clId="{770EB5A4-70AB-4284-AEAD-69B574F8429E}" dt="2024-01-12T16:02:30.031" v="2191"/>
          <ac:inkMkLst>
            <pc:docMk/>
            <pc:sldMk cId="808614444" sldId="279"/>
            <ac:inkMk id="134" creationId="{2320BA18-C815-4F1E-36F5-3BC3022F2E68}"/>
          </ac:inkMkLst>
        </pc:inkChg>
        <pc:inkChg chg="mod">
          <ac:chgData name="Keeley, Abel (GE Appliances, Haier)" userId="dbdc6c77-f438-4270-8366-09481b3ac2fb" providerId="ADAL" clId="{770EB5A4-70AB-4284-AEAD-69B574F8429E}" dt="2024-01-12T16:02:30.031" v="2191"/>
          <ac:inkMkLst>
            <pc:docMk/>
            <pc:sldMk cId="808614444" sldId="279"/>
            <ac:inkMk id="135" creationId="{6FE9B543-DEED-F057-3EE1-B13406925117}"/>
          </ac:inkMkLst>
        </pc:inkChg>
        <pc:inkChg chg="mod">
          <ac:chgData name="Keeley, Abel (GE Appliances, Haier)" userId="dbdc6c77-f438-4270-8366-09481b3ac2fb" providerId="ADAL" clId="{770EB5A4-70AB-4284-AEAD-69B574F8429E}" dt="2024-01-12T16:02:30.031" v="2191"/>
          <ac:inkMkLst>
            <pc:docMk/>
            <pc:sldMk cId="808614444" sldId="279"/>
            <ac:inkMk id="136" creationId="{3B7D14D2-E056-BA77-05B9-0AE5C6359CFE}"/>
          </ac:inkMkLst>
        </pc:inkChg>
        <pc:inkChg chg="add del mod">
          <ac:chgData name="Keeley, Abel (GE Appliances, Haier)" userId="dbdc6c77-f438-4270-8366-09481b3ac2fb" providerId="ADAL" clId="{770EB5A4-70AB-4284-AEAD-69B574F8429E}" dt="2024-01-18T23:43:10.040" v="7852" actId="478"/>
          <ac:inkMkLst>
            <pc:docMk/>
            <pc:sldMk cId="808614444" sldId="279"/>
            <ac:inkMk id="137" creationId="{4EC80ADD-9F36-1033-1FCD-7A3636C157A7}"/>
          </ac:inkMkLst>
        </pc:inkChg>
        <pc:inkChg chg="mod">
          <ac:chgData name="Keeley, Abel (GE Appliances, Haier)" userId="dbdc6c77-f438-4270-8366-09481b3ac2fb" providerId="ADAL" clId="{770EB5A4-70AB-4284-AEAD-69B574F8429E}" dt="2024-01-12T16:02:30.031" v="2191"/>
          <ac:inkMkLst>
            <pc:docMk/>
            <pc:sldMk cId="808614444" sldId="279"/>
            <ac:inkMk id="139" creationId="{3E9E9C21-AC42-4DFD-7735-A83D5032D149}"/>
          </ac:inkMkLst>
        </pc:inkChg>
        <pc:inkChg chg="mod">
          <ac:chgData name="Keeley, Abel (GE Appliances, Haier)" userId="dbdc6c77-f438-4270-8366-09481b3ac2fb" providerId="ADAL" clId="{770EB5A4-70AB-4284-AEAD-69B574F8429E}" dt="2024-01-12T16:02:30.031" v="2191"/>
          <ac:inkMkLst>
            <pc:docMk/>
            <pc:sldMk cId="808614444" sldId="279"/>
            <ac:inkMk id="140" creationId="{C25A585E-2B82-307A-C4AE-CA7D497B6708}"/>
          </ac:inkMkLst>
        </pc:inkChg>
        <pc:inkChg chg="add del mod">
          <ac:chgData name="Keeley, Abel (GE Appliances, Haier)" userId="dbdc6c77-f438-4270-8366-09481b3ac2fb" providerId="ADAL" clId="{770EB5A4-70AB-4284-AEAD-69B574F8429E}" dt="2024-01-18T23:43:10.040" v="7852" actId="478"/>
          <ac:inkMkLst>
            <pc:docMk/>
            <pc:sldMk cId="808614444" sldId="279"/>
            <ac:inkMk id="141" creationId="{9777E0C2-F983-3A35-3D89-94F613CB699D}"/>
          </ac:inkMkLst>
        </pc:inkChg>
        <pc:inkChg chg="add del mod">
          <ac:chgData name="Keeley, Abel (GE Appliances, Haier)" userId="dbdc6c77-f438-4270-8366-09481b3ac2fb" providerId="ADAL" clId="{770EB5A4-70AB-4284-AEAD-69B574F8429E}" dt="2024-01-18T23:43:10.040" v="7852" actId="478"/>
          <ac:inkMkLst>
            <pc:docMk/>
            <pc:sldMk cId="808614444" sldId="279"/>
            <ac:inkMk id="142" creationId="{3CF78EE3-22F5-B909-6C93-F419FF4A6E1D}"/>
          </ac:inkMkLst>
        </pc:inkChg>
        <pc:inkChg chg="mod">
          <ac:chgData name="Keeley, Abel (GE Appliances, Haier)" userId="dbdc6c77-f438-4270-8366-09481b3ac2fb" providerId="ADAL" clId="{770EB5A4-70AB-4284-AEAD-69B574F8429E}" dt="2024-01-12T16:02:30.031" v="2191"/>
          <ac:inkMkLst>
            <pc:docMk/>
            <pc:sldMk cId="808614444" sldId="279"/>
            <ac:inkMk id="144" creationId="{B5D07329-AFD5-BA3C-FCC3-927D9DE6F136}"/>
          </ac:inkMkLst>
        </pc:inkChg>
        <pc:inkChg chg="mod">
          <ac:chgData name="Keeley, Abel (GE Appliances, Haier)" userId="dbdc6c77-f438-4270-8366-09481b3ac2fb" providerId="ADAL" clId="{770EB5A4-70AB-4284-AEAD-69B574F8429E}" dt="2024-01-12T16:02:30.031" v="2191"/>
          <ac:inkMkLst>
            <pc:docMk/>
            <pc:sldMk cId="808614444" sldId="279"/>
            <ac:inkMk id="145" creationId="{7BEBB0B3-06C2-4D6F-331A-CF9AC4F07939}"/>
          </ac:inkMkLst>
        </pc:inkChg>
        <pc:inkChg chg="mod">
          <ac:chgData name="Keeley, Abel (GE Appliances, Haier)" userId="dbdc6c77-f438-4270-8366-09481b3ac2fb" providerId="ADAL" clId="{770EB5A4-70AB-4284-AEAD-69B574F8429E}" dt="2024-01-12T16:02:30.031" v="2191"/>
          <ac:inkMkLst>
            <pc:docMk/>
            <pc:sldMk cId="808614444" sldId="279"/>
            <ac:inkMk id="146" creationId="{0DF8C6AD-CEA9-B889-5251-D5AAC4CC701D}"/>
          </ac:inkMkLst>
        </pc:inkChg>
        <pc:inkChg chg="mod">
          <ac:chgData name="Keeley, Abel (GE Appliances, Haier)" userId="dbdc6c77-f438-4270-8366-09481b3ac2fb" providerId="ADAL" clId="{770EB5A4-70AB-4284-AEAD-69B574F8429E}" dt="2024-01-12T16:02:30.031" v="2191"/>
          <ac:inkMkLst>
            <pc:docMk/>
            <pc:sldMk cId="808614444" sldId="279"/>
            <ac:inkMk id="147" creationId="{BEA5A08E-E594-8A96-85D5-058D6A664E29}"/>
          </ac:inkMkLst>
        </pc:inkChg>
        <pc:inkChg chg="mod">
          <ac:chgData name="Keeley, Abel (GE Appliances, Haier)" userId="dbdc6c77-f438-4270-8366-09481b3ac2fb" providerId="ADAL" clId="{770EB5A4-70AB-4284-AEAD-69B574F8429E}" dt="2024-01-12T16:02:30.031" v="2191"/>
          <ac:inkMkLst>
            <pc:docMk/>
            <pc:sldMk cId="808614444" sldId="279"/>
            <ac:inkMk id="148" creationId="{A8790D38-7EA0-65AF-1ED8-335B27FE5B05}"/>
          </ac:inkMkLst>
        </pc:inkChg>
        <pc:inkChg chg="mod">
          <ac:chgData name="Keeley, Abel (GE Appliances, Haier)" userId="dbdc6c77-f438-4270-8366-09481b3ac2fb" providerId="ADAL" clId="{770EB5A4-70AB-4284-AEAD-69B574F8429E}" dt="2024-01-12T16:02:30.031" v="2191"/>
          <ac:inkMkLst>
            <pc:docMk/>
            <pc:sldMk cId="808614444" sldId="279"/>
            <ac:inkMk id="149" creationId="{749EBDA1-05CA-4D1A-D9A5-DA19C0A33657}"/>
          </ac:inkMkLst>
        </pc:inkChg>
        <pc:inkChg chg="mod">
          <ac:chgData name="Keeley, Abel (GE Appliances, Haier)" userId="dbdc6c77-f438-4270-8366-09481b3ac2fb" providerId="ADAL" clId="{770EB5A4-70AB-4284-AEAD-69B574F8429E}" dt="2024-01-12T16:02:30.031" v="2191"/>
          <ac:inkMkLst>
            <pc:docMk/>
            <pc:sldMk cId="808614444" sldId="279"/>
            <ac:inkMk id="150" creationId="{A932195D-D380-9579-3624-695B8826A934}"/>
          </ac:inkMkLst>
        </pc:inkChg>
        <pc:inkChg chg="mod">
          <ac:chgData name="Keeley, Abel (GE Appliances, Haier)" userId="dbdc6c77-f438-4270-8366-09481b3ac2fb" providerId="ADAL" clId="{770EB5A4-70AB-4284-AEAD-69B574F8429E}" dt="2024-01-12T16:02:30.031" v="2191"/>
          <ac:inkMkLst>
            <pc:docMk/>
            <pc:sldMk cId="808614444" sldId="279"/>
            <ac:inkMk id="151" creationId="{FE40CB4B-1F66-48AB-85C1-7BE020DF84AF}"/>
          </ac:inkMkLst>
        </pc:inkChg>
        <pc:inkChg chg="add del mod">
          <ac:chgData name="Keeley, Abel (GE Appliances, Haier)" userId="dbdc6c77-f438-4270-8366-09481b3ac2fb" providerId="ADAL" clId="{770EB5A4-70AB-4284-AEAD-69B574F8429E}" dt="2024-01-18T23:43:10.040" v="7852" actId="478"/>
          <ac:inkMkLst>
            <pc:docMk/>
            <pc:sldMk cId="808614444" sldId="279"/>
            <ac:inkMk id="153" creationId="{B557DD65-F9CB-6BAA-16B2-AE9599C2476E}"/>
          </ac:inkMkLst>
        </pc:inkChg>
        <pc:inkChg chg="add del mod">
          <ac:chgData name="Keeley, Abel (GE Appliances, Haier)" userId="dbdc6c77-f438-4270-8366-09481b3ac2fb" providerId="ADAL" clId="{770EB5A4-70AB-4284-AEAD-69B574F8429E}" dt="2024-01-18T23:43:10.040" v="7852" actId="478"/>
          <ac:inkMkLst>
            <pc:docMk/>
            <pc:sldMk cId="808614444" sldId="279"/>
            <ac:inkMk id="154" creationId="{24BFCF30-597D-F9D7-FAEF-DFF7B26B8C19}"/>
          </ac:inkMkLst>
        </pc:inkChg>
        <pc:inkChg chg="add del mod">
          <ac:chgData name="Keeley, Abel (GE Appliances, Haier)" userId="dbdc6c77-f438-4270-8366-09481b3ac2fb" providerId="ADAL" clId="{770EB5A4-70AB-4284-AEAD-69B574F8429E}" dt="2024-01-18T23:43:10.040" v="7852" actId="478"/>
          <ac:inkMkLst>
            <pc:docMk/>
            <pc:sldMk cId="808614444" sldId="279"/>
            <ac:inkMk id="155" creationId="{170CDBD3-6967-2686-92DC-A921DB618B9F}"/>
          </ac:inkMkLst>
        </pc:inkChg>
        <pc:inkChg chg="add del mod">
          <ac:chgData name="Keeley, Abel (GE Appliances, Haier)" userId="dbdc6c77-f438-4270-8366-09481b3ac2fb" providerId="ADAL" clId="{770EB5A4-70AB-4284-AEAD-69B574F8429E}" dt="2024-01-18T23:43:10.040" v="7852" actId="478"/>
          <ac:inkMkLst>
            <pc:docMk/>
            <pc:sldMk cId="808614444" sldId="279"/>
            <ac:inkMk id="156" creationId="{A6116EB6-3755-9E06-403A-71F9A52DDEB3}"/>
          </ac:inkMkLst>
        </pc:inkChg>
        <pc:inkChg chg="add del mod">
          <ac:chgData name="Keeley, Abel (GE Appliances, Haier)" userId="dbdc6c77-f438-4270-8366-09481b3ac2fb" providerId="ADAL" clId="{770EB5A4-70AB-4284-AEAD-69B574F8429E}" dt="2024-01-18T23:43:10.040" v="7852" actId="478"/>
          <ac:inkMkLst>
            <pc:docMk/>
            <pc:sldMk cId="808614444" sldId="279"/>
            <ac:inkMk id="157" creationId="{71C92B99-9CF4-A18F-0CC3-A23D1B656EBF}"/>
          </ac:inkMkLst>
        </pc:inkChg>
        <pc:inkChg chg="add del mod">
          <ac:chgData name="Keeley, Abel (GE Appliances, Haier)" userId="dbdc6c77-f438-4270-8366-09481b3ac2fb" providerId="ADAL" clId="{770EB5A4-70AB-4284-AEAD-69B574F8429E}" dt="2024-01-18T23:43:10.040" v="7852" actId="478"/>
          <ac:inkMkLst>
            <pc:docMk/>
            <pc:sldMk cId="808614444" sldId="279"/>
            <ac:inkMk id="158" creationId="{715FD4E9-B213-408D-6625-86B67133AEB6}"/>
          </ac:inkMkLst>
        </pc:inkChg>
        <pc:inkChg chg="add del mod">
          <ac:chgData name="Keeley, Abel (GE Appliances, Haier)" userId="dbdc6c77-f438-4270-8366-09481b3ac2fb" providerId="ADAL" clId="{770EB5A4-70AB-4284-AEAD-69B574F8429E}" dt="2024-01-18T23:43:10.040" v="7852" actId="478"/>
          <ac:inkMkLst>
            <pc:docMk/>
            <pc:sldMk cId="808614444" sldId="279"/>
            <ac:inkMk id="159" creationId="{4C46BFA5-0844-5BFA-713F-16E8519C5572}"/>
          </ac:inkMkLst>
        </pc:inkChg>
        <pc:inkChg chg="add del mod">
          <ac:chgData name="Keeley, Abel (GE Appliances, Haier)" userId="dbdc6c77-f438-4270-8366-09481b3ac2fb" providerId="ADAL" clId="{770EB5A4-70AB-4284-AEAD-69B574F8429E}" dt="2024-01-18T23:43:10.040" v="7852" actId="478"/>
          <ac:inkMkLst>
            <pc:docMk/>
            <pc:sldMk cId="808614444" sldId="279"/>
            <ac:inkMk id="160" creationId="{772816B2-CFE9-68FB-7594-E5660B4D1A55}"/>
          </ac:inkMkLst>
        </pc:inkChg>
        <pc:inkChg chg="add del mod">
          <ac:chgData name="Keeley, Abel (GE Appliances, Haier)" userId="dbdc6c77-f438-4270-8366-09481b3ac2fb" providerId="ADAL" clId="{770EB5A4-70AB-4284-AEAD-69B574F8429E}" dt="2024-01-18T23:43:10.040" v="7852" actId="478"/>
          <ac:inkMkLst>
            <pc:docMk/>
            <pc:sldMk cId="808614444" sldId="279"/>
            <ac:inkMk id="161" creationId="{88A5C796-FF68-1310-1EFA-CFC349DD1F47}"/>
          </ac:inkMkLst>
        </pc:inkChg>
        <pc:inkChg chg="add del mod">
          <ac:chgData name="Keeley, Abel (GE Appliances, Haier)" userId="dbdc6c77-f438-4270-8366-09481b3ac2fb" providerId="ADAL" clId="{770EB5A4-70AB-4284-AEAD-69B574F8429E}" dt="2024-01-18T23:43:10.040" v="7852" actId="478"/>
          <ac:inkMkLst>
            <pc:docMk/>
            <pc:sldMk cId="808614444" sldId="279"/>
            <ac:inkMk id="162" creationId="{9EC798E9-870D-8B47-6FBF-F00B4387D1F4}"/>
          </ac:inkMkLst>
        </pc:inkChg>
        <pc:inkChg chg="add del mod">
          <ac:chgData name="Keeley, Abel (GE Appliances, Haier)" userId="dbdc6c77-f438-4270-8366-09481b3ac2fb" providerId="ADAL" clId="{770EB5A4-70AB-4284-AEAD-69B574F8429E}" dt="2024-01-18T23:43:10.040" v="7852" actId="478"/>
          <ac:inkMkLst>
            <pc:docMk/>
            <pc:sldMk cId="808614444" sldId="279"/>
            <ac:inkMk id="163" creationId="{5518D739-1192-0A69-1394-1CC40FF5E5FD}"/>
          </ac:inkMkLst>
        </pc:inkChg>
        <pc:inkChg chg="add del mod">
          <ac:chgData name="Keeley, Abel (GE Appliances, Haier)" userId="dbdc6c77-f438-4270-8366-09481b3ac2fb" providerId="ADAL" clId="{770EB5A4-70AB-4284-AEAD-69B574F8429E}" dt="2024-01-18T23:43:10.040" v="7852" actId="478"/>
          <ac:inkMkLst>
            <pc:docMk/>
            <pc:sldMk cId="808614444" sldId="279"/>
            <ac:inkMk id="164" creationId="{086049B1-15D6-3D24-6F00-2D0199329639}"/>
          </ac:inkMkLst>
        </pc:inkChg>
        <pc:inkChg chg="add del mod">
          <ac:chgData name="Keeley, Abel (GE Appliances, Haier)" userId="dbdc6c77-f438-4270-8366-09481b3ac2fb" providerId="ADAL" clId="{770EB5A4-70AB-4284-AEAD-69B574F8429E}" dt="2024-01-18T23:43:10.040" v="7852" actId="478"/>
          <ac:inkMkLst>
            <pc:docMk/>
            <pc:sldMk cId="808614444" sldId="279"/>
            <ac:inkMk id="165" creationId="{3223D682-0AC9-10E0-26C2-1C268F2C59B2}"/>
          </ac:inkMkLst>
        </pc:inkChg>
        <pc:inkChg chg="add del mod">
          <ac:chgData name="Keeley, Abel (GE Appliances, Haier)" userId="dbdc6c77-f438-4270-8366-09481b3ac2fb" providerId="ADAL" clId="{770EB5A4-70AB-4284-AEAD-69B574F8429E}" dt="2024-01-18T23:43:10.040" v="7852" actId="478"/>
          <ac:inkMkLst>
            <pc:docMk/>
            <pc:sldMk cId="808614444" sldId="279"/>
            <ac:inkMk id="166" creationId="{0AD437C1-5737-3DC1-4B62-BA15417B83ED}"/>
          </ac:inkMkLst>
        </pc:inkChg>
        <pc:inkChg chg="add del mod">
          <ac:chgData name="Keeley, Abel (GE Appliances, Haier)" userId="dbdc6c77-f438-4270-8366-09481b3ac2fb" providerId="ADAL" clId="{770EB5A4-70AB-4284-AEAD-69B574F8429E}" dt="2024-01-18T23:43:10.040" v="7852" actId="478"/>
          <ac:inkMkLst>
            <pc:docMk/>
            <pc:sldMk cId="808614444" sldId="279"/>
            <ac:inkMk id="167" creationId="{4413E050-EB17-9EAD-0205-F5D247C9C0B0}"/>
          </ac:inkMkLst>
        </pc:inkChg>
        <pc:inkChg chg="add del mod">
          <ac:chgData name="Keeley, Abel (GE Appliances, Haier)" userId="dbdc6c77-f438-4270-8366-09481b3ac2fb" providerId="ADAL" clId="{770EB5A4-70AB-4284-AEAD-69B574F8429E}" dt="2024-01-18T23:43:10.040" v="7852" actId="478"/>
          <ac:inkMkLst>
            <pc:docMk/>
            <pc:sldMk cId="808614444" sldId="279"/>
            <ac:inkMk id="168" creationId="{7BE22DC3-A8A3-C5F0-A18A-0D712B968227}"/>
          </ac:inkMkLst>
        </pc:inkChg>
        <pc:inkChg chg="add del mod">
          <ac:chgData name="Keeley, Abel (GE Appliances, Haier)" userId="dbdc6c77-f438-4270-8366-09481b3ac2fb" providerId="ADAL" clId="{770EB5A4-70AB-4284-AEAD-69B574F8429E}" dt="2024-01-18T23:43:10.040" v="7852" actId="478"/>
          <ac:inkMkLst>
            <pc:docMk/>
            <pc:sldMk cId="808614444" sldId="279"/>
            <ac:inkMk id="169" creationId="{49EF5EAE-9553-EEAD-5BDB-40B55A7017EE}"/>
          </ac:inkMkLst>
        </pc:inkChg>
        <pc:inkChg chg="mod">
          <ac:chgData name="Keeley, Abel (GE Appliances, Haier)" userId="dbdc6c77-f438-4270-8366-09481b3ac2fb" providerId="ADAL" clId="{770EB5A4-70AB-4284-AEAD-69B574F8429E}" dt="2024-01-12T16:02:30.031" v="2191"/>
          <ac:inkMkLst>
            <pc:docMk/>
            <pc:sldMk cId="808614444" sldId="279"/>
            <ac:inkMk id="171" creationId="{9BE577C0-D758-6377-2524-A92CDE291E9F}"/>
          </ac:inkMkLst>
        </pc:inkChg>
        <pc:inkChg chg="mod">
          <ac:chgData name="Keeley, Abel (GE Appliances, Haier)" userId="dbdc6c77-f438-4270-8366-09481b3ac2fb" providerId="ADAL" clId="{770EB5A4-70AB-4284-AEAD-69B574F8429E}" dt="2024-01-12T16:02:30.031" v="2191"/>
          <ac:inkMkLst>
            <pc:docMk/>
            <pc:sldMk cId="808614444" sldId="279"/>
            <ac:inkMk id="172" creationId="{E18560BF-FF86-7C15-B87D-6F77C7E9692F}"/>
          </ac:inkMkLst>
        </pc:inkChg>
        <pc:inkChg chg="mod">
          <ac:chgData name="Keeley, Abel (GE Appliances, Haier)" userId="dbdc6c77-f438-4270-8366-09481b3ac2fb" providerId="ADAL" clId="{770EB5A4-70AB-4284-AEAD-69B574F8429E}" dt="2024-01-12T16:02:30.031" v="2191"/>
          <ac:inkMkLst>
            <pc:docMk/>
            <pc:sldMk cId="808614444" sldId="279"/>
            <ac:inkMk id="173" creationId="{4CB3B372-2BA4-7D8F-AC50-07D3E31DD2BC}"/>
          </ac:inkMkLst>
        </pc:inkChg>
        <pc:inkChg chg="mod">
          <ac:chgData name="Keeley, Abel (GE Appliances, Haier)" userId="dbdc6c77-f438-4270-8366-09481b3ac2fb" providerId="ADAL" clId="{770EB5A4-70AB-4284-AEAD-69B574F8429E}" dt="2024-01-12T16:02:30.031" v="2191"/>
          <ac:inkMkLst>
            <pc:docMk/>
            <pc:sldMk cId="808614444" sldId="279"/>
            <ac:inkMk id="174" creationId="{A04B3E6B-C6A7-0A93-2E0D-9759488A493E}"/>
          </ac:inkMkLst>
        </pc:inkChg>
        <pc:inkChg chg="mod">
          <ac:chgData name="Keeley, Abel (GE Appliances, Haier)" userId="dbdc6c77-f438-4270-8366-09481b3ac2fb" providerId="ADAL" clId="{770EB5A4-70AB-4284-AEAD-69B574F8429E}" dt="2024-01-12T16:02:30.031" v="2191"/>
          <ac:inkMkLst>
            <pc:docMk/>
            <pc:sldMk cId="808614444" sldId="279"/>
            <ac:inkMk id="175" creationId="{E6DE84AE-520B-5E79-F3CE-48FA16C1FD16}"/>
          </ac:inkMkLst>
        </pc:inkChg>
        <pc:inkChg chg="mod">
          <ac:chgData name="Keeley, Abel (GE Appliances, Haier)" userId="dbdc6c77-f438-4270-8366-09481b3ac2fb" providerId="ADAL" clId="{770EB5A4-70AB-4284-AEAD-69B574F8429E}" dt="2024-01-12T16:02:30.031" v="2191"/>
          <ac:inkMkLst>
            <pc:docMk/>
            <pc:sldMk cId="808614444" sldId="279"/>
            <ac:inkMk id="176" creationId="{6A58F4F2-90B5-4C93-E4DA-86DCBC1EBC74}"/>
          </ac:inkMkLst>
        </pc:inkChg>
        <pc:inkChg chg="mod">
          <ac:chgData name="Keeley, Abel (GE Appliances, Haier)" userId="dbdc6c77-f438-4270-8366-09481b3ac2fb" providerId="ADAL" clId="{770EB5A4-70AB-4284-AEAD-69B574F8429E}" dt="2024-01-12T16:02:30.031" v="2191"/>
          <ac:inkMkLst>
            <pc:docMk/>
            <pc:sldMk cId="808614444" sldId="279"/>
            <ac:inkMk id="177" creationId="{FFB82B5F-BC8E-3383-0CC0-8B6E208C0473}"/>
          </ac:inkMkLst>
        </pc:inkChg>
        <pc:inkChg chg="add del mod">
          <ac:chgData name="Keeley, Abel (GE Appliances, Haier)" userId="dbdc6c77-f438-4270-8366-09481b3ac2fb" providerId="ADAL" clId="{770EB5A4-70AB-4284-AEAD-69B574F8429E}" dt="2024-01-18T23:43:10.040" v="7852" actId="478"/>
          <ac:inkMkLst>
            <pc:docMk/>
            <pc:sldMk cId="808614444" sldId="279"/>
            <ac:inkMk id="178" creationId="{4A464200-62FB-848F-5ACB-5A367162675B}"/>
          </ac:inkMkLst>
        </pc:inkChg>
        <pc:inkChg chg="add del mod">
          <ac:chgData name="Keeley, Abel (GE Appliances, Haier)" userId="dbdc6c77-f438-4270-8366-09481b3ac2fb" providerId="ADAL" clId="{770EB5A4-70AB-4284-AEAD-69B574F8429E}" dt="2024-01-18T23:43:10.040" v="7852" actId="478"/>
          <ac:inkMkLst>
            <pc:docMk/>
            <pc:sldMk cId="808614444" sldId="279"/>
            <ac:inkMk id="179" creationId="{26896F00-8336-C514-DDE9-78356D31D9D6}"/>
          </ac:inkMkLst>
        </pc:inkChg>
        <pc:inkChg chg="mod">
          <ac:chgData name="Keeley, Abel (GE Appliances, Haier)" userId="dbdc6c77-f438-4270-8366-09481b3ac2fb" providerId="ADAL" clId="{770EB5A4-70AB-4284-AEAD-69B574F8429E}" dt="2024-01-12T16:02:30.031" v="2191"/>
          <ac:inkMkLst>
            <pc:docMk/>
            <pc:sldMk cId="808614444" sldId="279"/>
            <ac:inkMk id="181" creationId="{AD877FFF-2E99-A667-7BFE-1A916513C824}"/>
          </ac:inkMkLst>
        </pc:inkChg>
        <pc:inkChg chg="mod">
          <ac:chgData name="Keeley, Abel (GE Appliances, Haier)" userId="dbdc6c77-f438-4270-8366-09481b3ac2fb" providerId="ADAL" clId="{770EB5A4-70AB-4284-AEAD-69B574F8429E}" dt="2024-01-12T16:02:30.031" v="2191"/>
          <ac:inkMkLst>
            <pc:docMk/>
            <pc:sldMk cId="808614444" sldId="279"/>
            <ac:inkMk id="182" creationId="{C7CA4B0C-EDC5-9262-2566-A7BF4BF44829}"/>
          </ac:inkMkLst>
        </pc:inkChg>
        <pc:inkChg chg="mod">
          <ac:chgData name="Keeley, Abel (GE Appliances, Haier)" userId="dbdc6c77-f438-4270-8366-09481b3ac2fb" providerId="ADAL" clId="{770EB5A4-70AB-4284-AEAD-69B574F8429E}" dt="2024-01-12T16:02:30.031" v="2191"/>
          <ac:inkMkLst>
            <pc:docMk/>
            <pc:sldMk cId="808614444" sldId="279"/>
            <ac:inkMk id="183" creationId="{7C486E6B-8F8B-6BEF-622E-744E60655494}"/>
          </ac:inkMkLst>
        </pc:inkChg>
        <pc:inkChg chg="mod">
          <ac:chgData name="Keeley, Abel (GE Appliances, Haier)" userId="dbdc6c77-f438-4270-8366-09481b3ac2fb" providerId="ADAL" clId="{770EB5A4-70AB-4284-AEAD-69B574F8429E}" dt="2024-01-12T16:02:30.031" v="2191"/>
          <ac:inkMkLst>
            <pc:docMk/>
            <pc:sldMk cId="808614444" sldId="279"/>
            <ac:inkMk id="185" creationId="{75CB902E-328A-3EBF-AC0E-B92D6057E860}"/>
          </ac:inkMkLst>
        </pc:inkChg>
        <pc:inkChg chg="mod">
          <ac:chgData name="Keeley, Abel (GE Appliances, Haier)" userId="dbdc6c77-f438-4270-8366-09481b3ac2fb" providerId="ADAL" clId="{770EB5A4-70AB-4284-AEAD-69B574F8429E}" dt="2024-01-12T16:02:30.031" v="2191"/>
          <ac:inkMkLst>
            <pc:docMk/>
            <pc:sldMk cId="808614444" sldId="279"/>
            <ac:inkMk id="186" creationId="{248E0727-6504-291D-1D19-FA9D86050468}"/>
          </ac:inkMkLst>
        </pc:inkChg>
        <pc:inkChg chg="mod">
          <ac:chgData name="Keeley, Abel (GE Appliances, Haier)" userId="dbdc6c77-f438-4270-8366-09481b3ac2fb" providerId="ADAL" clId="{770EB5A4-70AB-4284-AEAD-69B574F8429E}" dt="2024-01-12T16:02:30.031" v="2191"/>
          <ac:inkMkLst>
            <pc:docMk/>
            <pc:sldMk cId="808614444" sldId="279"/>
            <ac:inkMk id="187" creationId="{7DF1494F-39D6-EB5D-DAE5-BB686A8980E9}"/>
          </ac:inkMkLst>
        </pc:inkChg>
        <pc:inkChg chg="mod">
          <ac:chgData name="Keeley, Abel (GE Appliances, Haier)" userId="dbdc6c77-f438-4270-8366-09481b3ac2fb" providerId="ADAL" clId="{770EB5A4-70AB-4284-AEAD-69B574F8429E}" dt="2024-01-12T16:02:30.031" v="2191"/>
          <ac:inkMkLst>
            <pc:docMk/>
            <pc:sldMk cId="808614444" sldId="279"/>
            <ac:inkMk id="188" creationId="{E433F174-8266-3925-D9F4-56315F93695C}"/>
          </ac:inkMkLst>
        </pc:inkChg>
        <pc:inkChg chg="mod">
          <ac:chgData name="Keeley, Abel (GE Appliances, Haier)" userId="dbdc6c77-f438-4270-8366-09481b3ac2fb" providerId="ADAL" clId="{770EB5A4-70AB-4284-AEAD-69B574F8429E}" dt="2024-01-12T16:02:30.031" v="2191"/>
          <ac:inkMkLst>
            <pc:docMk/>
            <pc:sldMk cId="808614444" sldId="279"/>
            <ac:inkMk id="189" creationId="{3424D3F5-CE9D-0AFB-71C5-661AFBC69D76}"/>
          </ac:inkMkLst>
        </pc:inkChg>
        <pc:inkChg chg="mod">
          <ac:chgData name="Keeley, Abel (GE Appliances, Haier)" userId="dbdc6c77-f438-4270-8366-09481b3ac2fb" providerId="ADAL" clId="{770EB5A4-70AB-4284-AEAD-69B574F8429E}" dt="2024-01-12T16:02:30.031" v="2191"/>
          <ac:inkMkLst>
            <pc:docMk/>
            <pc:sldMk cId="808614444" sldId="279"/>
            <ac:inkMk id="190" creationId="{CD3FE3CA-889A-9F90-E774-146ADAF5F284}"/>
          </ac:inkMkLst>
        </pc:inkChg>
        <pc:inkChg chg="mod">
          <ac:chgData name="Keeley, Abel (GE Appliances, Haier)" userId="dbdc6c77-f438-4270-8366-09481b3ac2fb" providerId="ADAL" clId="{770EB5A4-70AB-4284-AEAD-69B574F8429E}" dt="2024-01-12T16:02:30.031" v="2191"/>
          <ac:inkMkLst>
            <pc:docMk/>
            <pc:sldMk cId="808614444" sldId="279"/>
            <ac:inkMk id="191" creationId="{14C92391-23D0-970D-0881-44C332F01102}"/>
          </ac:inkMkLst>
        </pc:inkChg>
        <pc:inkChg chg="mod">
          <ac:chgData name="Keeley, Abel (GE Appliances, Haier)" userId="dbdc6c77-f438-4270-8366-09481b3ac2fb" providerId="ADAL" clId="{770EB5A4-70AB-4284-AEAD-69B574F8429E}" dt="2024-01-12T16:02:30.031" v="2191"/>
          <ac:inkMkLst>
            <pc:docMk/>
            <pc:sldMk cId="808614444" sldId="279"/>
            <ac:inkMk id="192" creationId="{9F504AA3-C47E-E440-4349-D24882367EB6}"/>
          </ac:inkMkLst>
        </pc:inkChg>
        <pc:inkChg chg="mod">
          <ac:chgData name="Keeley, Abel (GE Appliances, Haier)" userId="dbdc6c77-f438-4270-8366-09481b3ac2fb" providerId="ADAL" clId="{770EB5A4-70AB-4284-AEAD-69B574F8429E}" dt="2024-01-12T16:02:30.031" v="2191"/>
          <ac:inkMkLst>
            <pc:docMk/>
            <pc:sldMk cId="808614444" sldId="279"/>
            <ac:inkMk id="194" creationId="{A4FFDAAF-B94F-4057-997B-2B28AAA404D9}"/>
          </ac:inkMkLst>
        </pc:inkChg>
        <pc:inkChg chg="mod">
          <ac:chgData name="Keeley, Abel (GE Appliances, Haier)" userId="dbdc6c77-f438-4270-8366-09481b3ac2fb" providerId="ADAL" clId="{770EB5A4-70AB-4284-AEAD-69B574F8429E}" dt="2024-01-12T16:02:30.031" v="2191"/>
          <ac:inkMkLst>
            <pc:docMk/>
            <pc:sldMk cId="808614444" sldId="279"/>
            <ac:inkMk id="195" creationId="{C883D4EF-4BF5-CEF3-504E-4A55824D7D5D}"/>
          </ac:inkMkLst>
        </pc:inkChg>
        <pc:inkChg chg="mod">
          <ac:chgData name="Keeley, Abel (GE Appliances, Haier)" userId="dbdc6c77-f438-4270-8366-09481b3ac2fb" providerId="ADAL" clId="{770EB5A4-70AB-4284-AEAD-69B574F8429E}" dt="2024-01-12T16:02:30.031" v="2191"/>
          <ac:inkMkLst>
            <pc:docMk/>
            <pc:sldMk cId="808614444" sldId="279"/>
            <ac:inkMk id="196" creationId="{43171366-9EF0-AA63-6977-79F3C6851560}"/>
          </ac:inkMkLst>
        </pc:inkChg>
        <pc:inkChg chg="mod">
          <ac:chgData name="Keeley, Abel (GE Appliances, Haier)" userId="dbdc6c77-f438-4270-8366-09481b3ac2fb" providerId="ADAL" clId="{770EB5A4-70AB-4284-AEAD-69B574F8429E}" dt="2024-01-12T16:02:30.031" v="2191"/>
          <ac:inkMkLst>
            <pc:docMk/>
            <pc:sldMk cId="808614444" sldId="279"/>
            <ac:inkMk id="197" creationId="{E562700C-3113-FFD0-1802-FCC9A95817F6}"/>
          </ac:inkMkLst>
        </pc:inkChg>
        <pc:inkChg chg="mod">
          <ac:chgData name="Keeley, Abel (GE Appliances, Haier)" userId="dbdc6c77-f438-4270-8366-09481b3ac2fb" providerId="ADAL" clId="{770EB5A4-70AB-4284-AEAD-69B574F8429E}" dt="2024-01-12T16:02:30.031" v="2191"/>
          <ac:inkMkLst>
            <pc:docMk/>
            <pc:sldMk cId="808614444" sldId="279"/>
            <ac:inkMk id="198" creationId="{676AFD9D-66AE-AE2F-8394-0DF67FCFF7FA}"/>
          </ac:inkMkLst>
        </pc:inkChg>
        <pc:inkChg chg="mod">
          <ac:chgData name="Keeley, Abel (GE Appliances, Haier)" userId="dbdc6c77-f438-4270-8366-09481b3ac2fb" providerId="ADAL" clId="{770EB5A4-70AB-4284-AEAD-69B574F8429E}" dt="2024-01-12T16:02:30.031" v="2191"/>
          <ac:inkMkLst>
            <pc:docMk/>
            <pc:sldMk cId="808614444" sldId="279"/>
            <ac:inkMk id="199" creationId="{63DE8C61-654A-283A-11B9-84C6FC81A6D1}"/>
          </ac:inkMkLst>
        </pc:inkChg>
        <pc:inkChg chg="mod">
          <ac:chgData name="Keeley, Abel (GE Appliances, Haier)" userId="dbdc6c77-f438-4270-8366-09481b3ac2fb" providerId="ADAL" clId="{770EB5A4-70AB-4284-AEAD-69B574F8429E}" dt="2024-01-12T16:02:30.031" v="2191"/>
          <ac:inkMkLst>
            <pc:docMk/>
            <pc:sldMk cId="808614444" sldId="279"/>
            <ac:inkMk id="200" creationId="{F5ACDCEE-BB93-9CC4-0F51-48FE306B16FD}"/>
          </ac:inkMkLst>
        </pc:inkChg>
        <pc:inkChg chg="mod">
          <ac:chgData name="Keeley, Abel (GE Appliances, Haier)" userId="dbdc6c77-f438-4270-8366-09481b3ac2fb" providerId="ADAL" clId="{770EB5A4-70AB-4284-AEAD-69B574F8429E}" dt="2024-01-12T16:02:30.031" v="2191"/>
          <ac:inkMkLst>
            <pc:docMk/>
            <pc:sldMk cId="808614444" sldId="279"/>
            <ac:inkMk id="201" creationId="{B7B06E43-02B3-96B0-DEBF-D0C5309718A0}"/>
          </ac:inkMkLst>
        </pc:inkChg>
        <pc:inkChg chg="mod">
          <ac:chgData name="Keeley, Abel (GE Appliances, Haier)" userId="dbdc6c77-f438-4270-8366-09481b3ac2fb" providerId="ADAL" clId="{770EB5A4-70AB-4284-AEAD-69B574F8429E}" dt="2024-01-12T16:02:30.031" v="2191"/>
          <ac:inkMkLst>
            <pc:docMk/>
            <pc:sldMk cId="808614444" sldId="279"/>
            <ac:inkMk id="202" creationId="{F8F67F70-4BBF-72FA-3948-34796D75F0DA}"/>
          </ac:inkMkLst>
        </pc:inkChg>
        <pc:inkChg chg="mod">
          <ac:chgData name="Keeley, Abel (GE Appliances, Haier)" userId="dbdc6c77-f438-4270-8366-09481b3ac2fb" providerId="ADAL" clId="{770EB5A4-70AB-4284-AEAD-69B574F8429E}" dt="2024-01-12T16:02:30.031" v="2191"/>
          <ac:inkMkLst>
            <pc:docMk/>
            <pc:sldMk cId="808614444" sldId="279"/>
            <ac:inkMk id="203" creationId="{0ACA7FC3-5254-08E3-49A7-E325A50D1086}"/>
          </ac:inkMkLst>
        </pc:inkChg>
        <pc:inkChg chg="mod">
          <ac:chgData name="Keeley, Abel (GE Appliances, Haier)" userId="dbdc6c77-f438-4270-8366-09481b3ac2fb" providerId="ADAL" clId="{770EB5A4-70AB-4284-AEAD-69B574F8429E}" dt="2024-01-12T16:02:30.031" v="2191"/>
          <ac:inkMkLst>
            <pc:docMk/>
            <pc:sldMk cId="808614444" sldId="279"/>
            <ac:inkMk id="204" creationId="{B80D1139-DF33-677E-776E-1D720452B3B1}"/>
          </ac:inkMkLst>
        </pc:inkChg>
        <pc:inkChg chg="add">
          <ac:chgData name="Keeley, Abel (GE Appliances, Haier)" userId="dbdc6c77-f438-4270-8366-09481b3ac2fb" providerId="ADAL" clId="{770EB5A4-70AB-4284-AEAD-69B574F8429E}" dt="2024-01-18T23:45:20.586" v="7896" actId="9405"/>
          <ac:inkMkLst>
            <pc:docMk/>
            <pc:sldMk cId="808614444" sldId="279"/>
            <ac:inkMk id="206" creationId="{0A34339D-CCAA-C0C1-C1E0-466E13D007D1}"/>
          </ac:inkMkLst>
        </pc:inkChg>
      </pc:sldChg>
      <pc:sldChg chg="modSp add mod">
        <pc:chgData name="Keeley, Abel (GE Appliances, Haier)" userId="dbdc6c77-f438-4270-8366-09481b3ac2fb" providerId="ADAL" clId="{770EB5A4-70AB-4284-AEAD-69B574F8429E}" dt="2024-01-17T21:31:35.308" v="7798" actId="20577"/>
        <pc:sldMkLst>
          <pc:docMk/>
          <pc:sldMk cId="705466097" sldId="280"/>
        </pc:sldMkLst>
        <pc:spChg chg="mod">
          <ac:chgData name="Keeley, Abel (GE Appliances, Haier)" userId="dbdc6c77-f438-4270-8366-09481b3ac2fb" providerId="ADAL" clId="{770EB5A4-70AB-4284-AEAD-69B574F8429E}" dt="2024-01-17T21:31:35.308" v="7798" actId="20577"/>
          <ac:spMkLst>
            <pc:docMk/>
            <pc:sldMk cId="705466097" sldId="280"/>
            <ac:spMk id="2" creationId="{6AE50C6A-F1A3-1F6F-1E9A-8EAE2D2F9383}"/>
          </ac:spMkLst>
        </pc:spChg>
        <pc:spChg chg="mod">
          <ac:chgData name="Keeley, Abel (GE Appliances, Haier)" userId="dbdc6c77-f438-4270-8366-09481b3ac2fb" providerId="ADAL" clId="{770EB5A4-70AB-4284-AEAD-69B574F8429E}" dt="2024-01-12T21:01:14.124" v="3917" actId="15"/>
          <ac:spMkLst>
            <pc:docMk/>
            <pc:sldMk cId="705466097" sldId="280"/>
            <ac:spMk id="60" creationId="{865BF9EC-5ED2-9FAD-992C-A26F1E1FB356}"/>
          </ac:spMkLst>
        </pc:spChg>
      </pc:sldChg>
      <pc:sldChg chg="addSp delSp modSp new mod modClrScheme chgLayout">
        <pc:chgData name="Keeley, Abel (GE Appliances, Haier)" userId="dbdc6c77-f438-4270-8366-09481b3ac2fb" providerId="ADAL" clId="{770EB5A4-70AB-4284-AEAD-69B574F8429E}" dt="2024-01-12T21:11:37.723" v="4132" actId="207"/>
        <pc:sldMkLst>
          <pc:docMk/>
          <pc:sldMk cId="706081929" sldId="281"/>
        </pc:sldMkLst>
        <pc:spChg chg="del mod ord">
          <ac:chgData name="Keeley, Abel (GE Appliances, Haier)" userId="dbdc6c77-f438-4270-8366-09481b3ac2fb" providerId="ADAL" clId="{770EB5A4-70AB-4284-AEAD-69B574F8429E}" dt="2024-01-12T21:03:23.257" v="3919" actId="700"/>
          <ac:spMkLst>
            <pc:docMk/>
            <pc:sldMk cId="706081929" sldId="281"/>
            <ac:spMk id="2" creationId="{E81A926D-4995-38AC-B3EE-7BB9B3E7F474}"/>
          </ac:spMkLst>
        </pc:spChg>
        <pc:spChg chg="add del mod ord">
          <ac:chgData name="Keeley, Abel (GE Appliances, Haier)" userId="dbdc6c77-f438-4270-8366-09481b3ac2fb" providerId="ADAL" clId="{770EB5A4-70AB-4284-AEAD-69B574F8429E}" dt="2024-01-12T21:10:16.377" v="4044" actId="931"/>
          <ac:spMkLst>
            <pc:docMk/>
            <pc:sldMk cId="706081929" sldId="281"/>
            <ac:spMk id="3" creationId="{2FF42D50-5E74-9815-9CCB-2355396DD400}"/>
          </ac:spMkLst>
        </pc:spChg>
        <pc:spChg chg="add mod ord">
          <ac:chgData name="Keeley, Abel (GE Appliances, Haier)" userId="dbdc6c77-f438-4270-8366-09481b3ac2fb" providerId="ADAL" clId="{770EB5A4-70AB-4284-AEAD-69B574F8429E}" dt="2024-01-12T21:11:21.314" v="4127" actId="207"/>
          <ac:spMkLst>
            <pc:docMk/>
            <pc:sldMk cId="706081929" sldId="281"/>
            <ac:spMk id="4" creationId="{8B28EF7E-BC61-939B-60CB-1F3ACFE00540}"/>
          </ac:spMkLst>
        </pc:spChg>
        <pc:picChg chg="add mod modCrop">
          <ac:chgData name="Keeley, Abel (GE Appliances, Haier)" userId="dbdc6c77-f438-4270-8366-09481b3ac2fb" providerId="ADAL" clId="{770EB5A4-70AB-4284-AEAD-69B574F8429E}" dt="2024-01-12T21:11:37.723" v="4132" actId="207"/>
          <ac:picMkLst>
            <pc:docMk/>
            <pc:sldMk cId="706081929" sldId="281"/>
            <ac:picMk id="6" creationId="{EB85A28F-189F-A3A7-0164-88658FAAB2F2}"/>
          </ac:picMkLst>
        </pc:picChg>
        <pc:picChg chg="add mod">
          <ac:chgData name="Keeley, Abel (GE Appliances, Haier)" userId="dbdc6c77-f438-4270-8366-09481b3ac2fb" providerId="ADAL" clId="{770EB5A4-70AB-4284-AEAD-69B574F8429E}" dt="2024-01-12T21:03:35.367" v="3923"/>
          <ac:picMkLst>
            <pc:docMk/>
            <pc:sldMk cId="706081929" sldId="281"/>
            <ac:picMk id="1026" creationId="{499E5F41-CA73-8478-72E4-6D025A4E9F0F}"/>
          </ac:picMkLst>
        </pc:picChg>
        <pc:picChg chg="add mod">
          <ac:chgData name="Keeley, Abel (GE Appliances, Haier)" userId="dbdc6c77-f438-4270-8366-09481b3ac2fb" providerId="ADAL" clId="{770EB5A4-70AB-4284-AEAD-69B574F8429E}" dt="2024-01-12T21:08:24.137" v="3927"/>
          <ac:picMkLst>
            <pc:docMk/>
            <pc:sldMk cId="706081929" sldId="281"/>
            <ac:picMk id="1028" creationId="{98FC1252-8853-9E15-FC8D-7B51CFB41B67}"/>
          </ac:picMkLst>
        </pc:picChg>
      </pc:sldChg>
      <pc:sldChg chg="add del">
        <pc:chgData name="Keeley, Abel (GE Appliances, Haier)" userId="dbdc6c77-f438-4270-8366-09481b3ac2fb" providerId="ADAL" clId="{770EB5A4-70AB-4284-AEAD-69B574F8429E}" dt="2024-01-12T20:09:22.163" v="2394" actId="47"/>
        <pc:sldMkLst>
          <pc:docMk/>
          <pc:sldMk cId="3187721677" sldId="281"/>
        </pc:sldMkLst>
      </pc:sldChg>
      <pc:sldChg chg="new del">
        <pc:chgData name="Keeley, Abel (GE Appliances, Haier)" userId="dbdc6c77-f438-4270-8366-09481b3ac2fb" providerId="ADAL" clId="{770EB5A4-70AB-4284-AEAD-69B574F8429E}" dt="2024-01-12T21:12:56.811" v="4137" actId="47"/>
        <pc:sldMkLst>
          <pc:docMk/>
          <pc:sldMk cId="1775604123" sldId="282"/>
        </pc:sldMkLst>
      </pc:sldChg>
      <pc:sldChg chg="addSp delSp modSp add mod ord modAnim modNotesTx">
        <pc:chgData name="Keeley, Abel (GE Appliances, Haier)" userId="dbdc6c77-f438-4270-8366-09481b3ac2fb" providerId="ADAL" clId="{770EB5A4-70AB-4284-AEAD-69B574F8429E}" dt="2024-01-16T17:54:05.935" v="4617"/>
        <pc:sldMkLst>
          <pc:docMk/>
          <pc:sldMk cId="1207635446" sldId="283"/>
        </pc:sldMkLst>
        <pc:spChg chg="mod">
          <ac:chgData name="Keeley, Abel (GE Appliances, Haier)" userId="dbdc6c77-f438-4270-8366-09481b3ac2fb" providerId="ADAL" clId="{770EB5A4-70AB-4284-AEAD-69B574F8429E}" dt="2024-01-12T21:13:36.609" v="4173" actId="20577"/>
          <ac:spMkLst>
            <pc:docMk/>
            <pc:sldMk cId="1207635446" sldId="283"/>
            <ac:spMk id="2" creationId="{6AE50C6A-F1A3-1F6F-1E9A-8EAE2D2F9383}"/>
          </ac:spMkLst>
        </pc:spChg>
        <pc:spChg chg="add del mod">
          <ac:chgData name="Keeley, Abel (GE Appliances, Haier)" userId="dbdc6c77-f438-4270-8366-09481b3ac2fb" providerId="ADAL" clId="{770EB5A4-70AB-4284-AEAD-69B574F8429E}" dt="2024-01-16T17:53:20.654" v="4608" actId="478"/>
          <ac:spMkLst>
            <pc:docMk/>
            <pc:sldMk cId="1207635446" sldId="283"/>
            <ac:spMk id="3" creationId="{A4471E2F-63AD-663E-5BC5-5F91FFE0BA4B}"/>
          </ac:spMkLst>
        </pc:spChg>
        <pc:spChg chg="del">
          <ac:chgData name="Keeley, Abel (GE Appliances, Haier)" userId="dbdc6c77-f438-4270-8366-09481b3ac2fb" providerId="ADAL" clId="{770EB5A4-70AB-4284-AEAD-69B574F8429E}" dt="2024-01-12T21:13:13.206" v="4142" actId="478"/>
          <ac:spMkLst>
            <pc:docMk/>
            <pc:sldMk cId="1207635446" sldId="283"/>
            <ac:spMk id="5" creationId="{FAAF56DD-15BD-33E3-F316-F1CA8D5863A0}"/>
          </ac:spMkLst>
        </pc:spChg>
        <pc:spChg chg="del">
          <ac:chgData name="Keeley, Abel (GE Appliances, Haier)" userId="dbdc6c77-f438-4270-8366-09481b3ac2fb" providerId="ADAL" clId="{770EB5A4-70AB-4284-AEAD-69B574F8429E}" dt="2024-01-12T21:13:11.681" v="4141" actId="478"/>
          <ac:spMkLst>
            <pc:docMk/>
            <pc:sldMk cId="1207635446" sldId="283"/>
            <ac:spMk id="13" creationId="{505F8AC2-8727-C60E-CE49-ED75A6AFA0A2}"/>
          </ac:spMkLst>
        </pc:spChg>
        <pc:spChg chg="del">
          <ac:chgData name="Keeley, Abel (GE Appliances, Haier)" userId="dbdc6c77-f438-4270-8366-09481b3ac2fb" providerId="ADAL" clId="{770EB5A4-70AB-4284-AEAD-69B574F8429E}" dt="2024-01-12T21:13:08.042" v="4138" actId="478"/>
          <ac:spMkLst>
            <pc:docMk/>
            <pc:sldMk cId="1207635446" sldId="283"/>
            <ac:spMk id="60" creationId="{865BF9EC-5ED2-9FAD-992C-A26F1E1FB356}"/>
          </ac:spMkLst>
        </pc:spChg>
        <pc:spChg chg="del">
          <ac:chgData name="Keeley, Abel (GE Appliances, Haier)" userId="dbdc6c77-f438-4270-8366-09481b3ac2fb" providerId="ADAL" clId="{770EB5A4-70AB-4284-AEAD-69B574F8429E}" dt="2024-01-12T21:13:11.681" v="4141" actId="478"/>
          <ac:spMkLst>
            <pc:docMk/>
            <pc:sldMk cId="1207635446" sldId="283"/>
            <ac:spMk id="115" creationId="{528350FE-DB29-A2E6-6747-3DF91D9ABD34}"/>
          </ac:spMkLst>
        </pc:spChg>
        <pc:spChg chg="del">
          <ac:chgData name="Keeley, Abel (GE Appliances, Haier)" userId="dbdc6c77-f438-4270-8366-09481b3ac2fb" providerId="ADAL" clId="{770EB5A4-70AB-4284-AEAD-69B574F8429E}" dt="2024-01-12T21:13:13.206" v="4142" actId="478"/>
          <ac:spMkLst>
            <pc:docMk/>
            <pc:sldMk cId="1207635446" sldId="283"/>
            <ac:spMk id="152" creationId="{E7AF066C-9298-2A23-A906-4FBA0519744E}"/>
          </ac:spMkLst>
        </pc:spChg>
        <pc:grpChg chg="del">
          <ac:chgData name="Keeley, Abel (GE Appliances, Haier)" userId="dbdc6c77-f438-4270-8366-09481b3ac2fb" providerId="ADAL" clId="{770EB5A4-70AB-4284-AEAD-69B574F8429E}" dt="2024-01-12T21:13:11.681" v="4141" actId="478"/>
          <ac:grpSpMkLst>
            <pc:docMk/>
            <pc:sldMk cId="1207635446" sldId="283"/>
            <ac:grpSpMk id="83" creationId="{7BF83321-BFF7-D475-7E2B-CD1069D859D7}"/>
          </ac:grpSpMkLst>
        </pc:grpChg>
        <pc:grpChg chg="del">
          <ac:chgData name="Keeley, Abel (GE Appliances, Haier)" userId="dbdc6c77-f438-4270-8366-09481b3ac2fb" providerId="ADAL" clId="{770EB5A4-70AB-4284-AEAD-69B574F8429E}" dt="2024-01-12T21:13:11.681" v="4141" actId="478"/>
          <ac:grpSpMkLst>
            <pc:docMk/>
            <pc:sldMk cId="1207635446" sldId="283"/>
            <ac:grpSpMk id="96" creationId="{CCB37808-AEAD-61FD-E7C5-E3EEC7AE2357}"/>
          </ac:grpSpMkLst>
        </pc:grpChg>
        <pc:grpChg chg="del">
          <ac:chgData name="Keeley, Abel (GE Appliances, Haier)" userId="dbdc6c77-f438-4270-8366-09481b3ac2fb" providerId="ADAL" clId="{770EB5A4-70AB-4284-AEAD-69B574F8429E}" dt="2024-01-12T21:13:11.681" v="4141" actId="478"/>
          <ac:grpSpMkLst>
            <pc:docMk/>
            <pc:sldMk cId="1207635446" sldId="283"/>
            <ac:grpSpMk id="101" creationId="{49F10836-B7DA-9631-8F1B-BA9EA4C99EBB}"/>
          </ac:grpSpMkLst>
        </pc:grpChg>
        <pc:grpChg chg="del">
          <ac:chgData name="Keeley, Abel (GE Appliances, Haier)" userId="dbdc6c77-f438-4270-8366-09481b3ac2fb" providerId="ADAL" clId="{770EB5A4-70AB-4284-AEAD-69B574F8429E}" dt="2024-01-12T21:13:11.681" v="4141" actId="478"/>
          <ac:grpSpMkLst>
            <pc:docMk/>
            <pc:sldMk cId="1207635446" sldId="283"/>
            <ac:grpSpMk id="106" creationId="{662294DD-0C73-CE72-9EA9-713ADC7845DD}"/>
          </ac:grpSpMkLst>
        </pc:grpChg>
        <pc:grpChg chg="del">
          <ac:chgData name="Keeley, Abel (GE Appliances, Haier)" userId="dbdc6c77-f438-4270-8366-09481b3ac2fb" providerId="ADAL" clId="{770EB5A4-70AB-4284-AEAD-69B574F8429E}" dt="2024-01-12T21:13:13.206" v="4142" actId="478"/>
          <ac:grpSpMkLst>
            <pc:docMk/>
            <pc:sldMk cId="1207635446" sldId="283"/>
            <ac:grpSpMk id="120" creationId="{E32C945C-A263-023D-BFBF-9DFECB19259A}"/>
          </ac:grpSpMkLst>
        </pc:grpChg>
        <pc:grpChg chg="del">
          <ac:chgData name="Keeley, Abel (GE Appliances, Haier)" userId="dbdc6c77-f438-4270-8366-09481b3ac2fb" providerId="ADAL" clId="{770EB5A4-70AB-4284-AEAD-69B574F8429E}" dt="2024-01-12T21:13:13.206" v="4142" actId="478"/>
          <ac:grpSpMkLst>
            <pc:docMk/>
            <pc:sldMk cId="1207635446" sldId="283"/>
            <ac:grpSpMk id="133" creationId="{61AF2C82-7FA7-AE93-9A19-4A34182053B0}"/>
          </ac:grpSpMkLst>
        </pc:grpChg>
        <pc:grpChg chg="del">
          <ac:chgData name="Keeley, Abel (GE Appliances, Haier)" userId="dbdc6c77-f438-4270-8366-09481b3ac2fb" providerId="ADAL" clId="{770EB5A4-70AB-4284-AEAD-69B574F8429E}" dt="2024-01-12T21:13:11.681" v="4141" actId="478"/>
          <ac:grpSpMkLst>
            <pc:docMk/>
            <pc:sldMk cId="1207635446" sldId="283"/>
            <ac:grpSpMk id="138" creationId="{29A55041-95D1-5D4C-EF08-EFF1ED929163}"/>
          </ac:grpSpMkLst>
        </pc:grpChg>
        <pc:grpChg chg="del">
          <ac:chgData name="Keeley, Abel (GE Appliances, Haier)" userId="dbdc6c77-f438-4270-8366-09481b3ac2fb" providerId="ADAL" clId="{770EB5A4-70AB-4284-AEAD-69B574F8429E}" dt="2024-01-12T21:13:11.681" v="4141" actId="478"/>
          <ac:grpSpMkLst>
            <pc:docMk/>
            <pc:sldMk cId="1207635446" sldId="283"/>
            <ac:grpSpMk id="143" creationId="{54602AB1-40F6-37C0-19C0-2AE7DF014AF4}"/>
          </ac:grpSpMkLst>
        </pc:grpChg>
        <pc:grpChg chg="del">
          <ac:chgData name="Keeley, Abel (GE Appliances, Haier)" userId="dbdc6c77-f438-4270-8366-09481b3ac2fb" providerId="ADAL" clId="{770EB5A4-70AB-4284-AEAD-69B574F8429E}" dt="2024-01-12T21:13:11.681" v="4141" actId="478"/>
          <ac:grpSpMkLst>
            <pc:docMk/>
            <pc:sldMk cId="1207635446" sldId="283"/>
            <ac:grpSpMk id="170" creationId="{C449BF5F-9C9E-40E7-4D61-4C02EEB78B11}"/>
          </ac:grpSpMkLst>
        </pc:grpChg>
        <pc:grpChg chg="del">
          <ac:chgData name="Keeley, Abel (GE Appliances, Haier)" userId="dbdc6c77-f438-4270-8366-09481b3ac2fb" providerId="ADAL" clId="{770EB5A4-70AB-4284-AEAD-69B574F8429E}" dt="2024-01-12T21:13:13.206" v="4142" actId="478"/>
          <ac:grpSpMkLst>
            <pc:docMk/>
            <pc:sldMk cId="1207635446" sldId="283"/>
            <ac:grpSpMk id="180" creationId="{B8167E88-A303-0D59-5AF5-51178CDB6222}"/>
          </ac:grpSpMkLst>
        </pc:grpChg>
        <pc:grpChg chg="del">
          <ac:chgData name="Keeley, Abel (GE Appliances, Haier)" userId="dbdc6c77-f438-4270-8366-09481b3ac2fb" providerId="ADAL" clId="{770EB5A4-70AB-4284-AEAD-69B574F8429E}" dt="2024-01-12T21:13:13.206" v="4142" actId="478"/>
          <ac:grpSpMkLst>
            <pc:docMk/>
            <pc:sldMk cId="1207635446" sldId="283"/>
            <ac:grpSpMk id="184" creationId="{F36266A2-B342-A139-69E9-5FCFB2D3F0FF}"/>
          </ac:grpSpMkLst>
        </pc:grpChg>
        <pc:grpChg chg="del">
          <ac:chgData name="Keeley, Abel (GE Appliances, Haier)" userId="dbdc6c77-f438-4270-8366-09481b3ac2fb" providerId="ADAL" clId="{770EB5A4-70AB-4284-AEAD-69B574F8429E}" dt="2024-01-12T21:13:11.681" v="4141" actId="478"/>
          <ac:grpSpMkLst>
            <pc:docMk/>
            <pc:sldMk cId="1207635446" sldId="283"/>
            <ac:grpSpMk id="193" creationId="{4CB9E438-B5B3-C055-4DF3-C477059F3A0C}"/>
          </ac:grpSpMkLst>
        </pc:grpChg>
        <pc:picChg chg="add mod">
          <ac:chgData name="Keeley, Abel (GE Appliances, Haier)" userId="dbdc6c77-f438-4270-8366-09481b3ac2fb" providerId="ADAL" clId="{770EB5A4-70AB-4284-AEAD-69B574F8429E}" dt="2024-01-16T17:53:40.799" v="4612" actId="1076"/>
          <ac:picMkLst>
            <pc:docMk/>
            <pc:sldMk cId="1207635446" sldId="283"/>
            <ac:picMk id="5" creationId="{C39C3634-C74B-4F8D-DDAC-1FC1E747F06A}"/>
          </ac:picMkLst>
        </pc:picChg>
        <pc:picChg chg="add mod">
          <ac:chgData name="Keeley, Abel (GE Appliances, Haier)" userId="dbdc6c77-f438-4270-8366-09481b3ac2fb" providerId="ADAL" clId="{770EB5A4-70AB-4284-AEAD-69B574F8429E}" dt="2024-01-16T17:53:59.719" v="4616" actId="1076"/>
          <ac:picMkLst>
            <pc:docMk/>
            <pc:sldMk cId="1207635446" sldId="283"/>
            <ac:picMk id="7" creationId="{77A3C88D-2CCC-0F77-BD7B-3ADE52BC6C60}"/>
          </ac:picMkLst>
        </pc:picChg>
        <pc:picChg chg="del">
          <ac:chgData name="Keeley, Abel (GE Appliances, Haier)" userId="dbdc6c77-f438-4270-8366-09481b3ac2fb" providerId="ADAL" clId="{770EB5A4-70AB-4284-AEAD-69B574F8429E}" dt="2024-01-12T21:13:09.363" v="4140" actId="478"/>
          <ac:picMkLst>
            <pc:docMk/>
            <pc:sldMk cId="1207635446" sldId="283"/>
            <ac:picMk id="79" creationId="{03B20849-7C58-02B1-30C5-B57BD1A4235A}"/>
          </ac:picMkLst>
        </pc:picChg>
        <pc:picChg chg="del">
          <ac:chgData name="Keeley, Abel (GE Appliances, Haier)" userId="dbdc6c77-f438-4270-8366-09481b3ac2fb" providerId="ADAL" clId="{770EB5A4-70AB-4284-AEAD-69B574F8429E}" dt="2024-01-12T21:13:08.742" v="4139" actId="478"/>
          <ac:picMkLst>
            <pc:docMk/>
            <pc:sldMk cId="1207635446" sldId="283"/>
            <ac:picMk id="116" creationId="{BD81FDB7-DD97-63B3-E978-5E8A2703F2BF}"/>
          </ac:picMkLst>
        </pc:picChg>
        <pc:inkChg chg="del">
          <ac:chgData name="Keeley, Abel (GE Appliances, Haier)" userId="dbdc6c77-f438-4270-8366-09481b3ac2fb" providerId="ADAL" clId="{770EB5A4-70AB-4284-AEAD-69B574F8429E}" dt="2024-01-12T21:13:11.681" v="4141" actId="478"/>
          <ac:inkMkLst>
            <pc:docMk/>
            <pc:sldMk cId="1207635446" sldId="283"/>
            <ac:inkMk id="80" creationId="{0A562F97-570A-86F4-208B-D44B2132CAA5}"/>
          </ac:inkMkLst>
        </pc:inkChg>
        <pc:inkChg chg="del">
          <ac:chgData name="Keeley, Abel (GE Appliances, Haier)" userId="dbdc6c77-f438-4270-8366-09481b3ac2fb" providerId="ADAL" clId="{770EB5A4-70AB-4284-AEAD-69B574F8429E}" dt="2024-01-12T21:13:11.681" v="4141" actId="478"/>
          <ac:inkMkLst>
            <pc:docMk/>
            <pc:sldMk cId="1207635446" sldId="283"/>
            <ac:inkMk id="81" creationId="{6A193398-528C-611B-FD65-9D9BA34947F8}"/>
          </ac:inkMkLst>
        </pc:inkChg>
        <pc:inkChg chg="del">
          <ac:chgData name="Keeley, Abel (GE Appliances, Haier)" userId="dbdc6c77-f438-4270-8366-09481b3ac2fb" providerId="ADAL" clId="{770EB5A4-70AB-4284-AEAD-69B574F8429E}" dt="2024-01-12T21:13:11.681" v="4141" actId="478"/>
          <ac:inkMkLst>
            <pc:docMk/>
            <pc:sldMk cId="1207635446" sldId="283"/>
            <ac:inkMk id="82" creationId="{AFE9C09C-41D8-D2B5-79B7-C19B9560FAED}"/>
          </ac:inkMkLst>
        </pc:inkChg>
        <pc:inkChg chg="del">
          <ac:chgData name="Keeley, Abel (GE Appliances, Haier)" userId="dbdc6c77-f438-4270-8366-09481b3ac2fb" providerId="ADAL" clId="{770EB5A4-70AB-4284-AEAD-69B574F8429E}" dt="2024-01-12T21:13:11.681" v="4141" actId="478"/>
          <ac:inkMkLst>
            <pc:docMk/>
            <pc:sldMk cId="1207635446" sldId="283"/>
            <ac:inkMk id="91" creationId="{55671F0B-1709-F2B5-3219-A45A080A9711}"/>
          </ac:inkMkLst>
        </pc:inkChg>
        <pc:inkChg chg="del">
          <ac:chgData name="Keeley, Abel (GE Appliances, Haier)" userId="dbdc6c77-f438-4270-8366-09481b3ac2fb" providerId="ADAL" clId="{770EB5A4-70AB-4284-AEAD-69B574F8429E}" dt="2024-01-12T21:13:11.681" v="4141" actId="478"/>
          <ac:inkMkLst>
            <pc:docMk/>
            <pc:sldMk cId="1207635446" sldId="283"/>
            <ac:inkMk id="92" creationId="{6E2F989C-7B5F-2633-487A-8AFCD9790C54}"/>
          </ac:inkMkLst>
        </pc:inkChg>
        <pc:inkChg chg="del">
          <ac:chgData name="Keeley, Abel (GE Appliances, Haier)" userId="dbdc6c77-f438-4270-8366-09481b3ac2fb" providerId="ADAL" clId="{770EB5A4-70AB-4284-AEAD-69B574F8429E}" dt="2024-01-12T21:13:11.681" v="4141" actId="478"/>
          <ac:inkMkLst>
            <pc:docMk/>
            <pc:sldMk cId="1207635446" sldId="283"/>
            <ac:inkMk id="93" creationId="{366394CD-154D-5DBD-987A-DED08A5E316D}"/>
          </ac:inkMkLst>
        </pc:inkChg>
        <pc:inkChg chg="del">
          <ac:chgData name="Keeley, Abel (GE Appliances, Haier)" userId="dbdc6c77-f438-4270-8366-09481b3ac2fb" providerId="ADAL" clId="{770EB5A4-70AB-4284-AEAD-69B574F8429E}" dt="2024-01-12T21:13:11.681" v="4141" actId="478"/>
          <ac:inkMkLst>
            <pc:docMk/>
            <pc:sldMk cId="1207635446" sldId="283"/>
            <ac:inkMk id="94" creationId="{11BCC21B-C920-F9D6-9B7B-CEC3B34CBF7C}"/>
          </ac:inkMkLst>
        </pc:inkChg>
        <pc:inkChg chg="del">
          <ac:chgData name="Keeley, Abel (GE Appliances, Haier)" userId="dbdc6c77-f438-4270-8366-09481b3ac2fb" providerId="ADAL" clId="{770EB5A4-70AB-4284-AEAD-69B574F8429E}" dt="2024-01-12T21:13:11.681" v="4141" actId="478"/>
          <ac:inkMkLst>
            <pc:docMk/>
            <pc:sldMk cId="1207635446" sldId="283"/>
            <ac:inkMk id="95" creationId="{CC84F261-1334-9477-AF58-A8F8457A95CE}"/>
          </ac:inkMkLst>
        </pc:inkChg>
        <pc:inkChg chg="del">
          <ac:chgData name="Keeley, Abel (GE Appliances, Haier)" userId="dbdc6c77-f438-4270-8366-09481b3ac2fb" providerId="ADAL" clId="{770EB5A4-70AB-4284-AEAD-69B574F8429E}" dt="2024-01-12T21:13:11.681" v="4141" actId="478"/>
          <ac:inkMkLst>
            <pc:docMk/>
            <pc:sldMk cId="1207635446" sldId="283"/>
            <ac:inkMk id="100" creationId="{1FF84A6C-1697-3C29-24FB-6E33082A38D2}"/>
          </ac:inkMkLst>
        </pc:inkChg>
        <pc:inkChg chg="del">
          <ac:chgData name="Keeley, Abel (GE Appliances, Haier)" userId="dbdc6c77-f438-4270-8366-09481b3ac2fb" providerId="ADAL" clId="{770EB5A4-70AB-4284-AEAD-69B574F8429E}" dt="2024-01-12T21:13:11.681" v="4141" actId="478"/>
          <ac:inkMkLst>
            <pc:docMk/>
            <pc:sldMk cId="1207635446" sldId="283"/>
            <ac:inkMk id="104" creationId="{6D0EDAE5-2B91-F438-AF83-384F76AC119B}"/>
          </ac:inkMkLst>
        </pc:inkChg>
        <pc:inkChg chg="del">
          <ac:chgData name="Keeley, Abel (GE Appliances, Haier)" userId="dbdc6c77-f438-4270-8366-09481b3ac2fb" providerId="ADAL" clId="{770EB5A4-70AB-4284-AEAD-69B574F8429E}" dt="2024-01-12T21:13:11.681" v="4141" actId="478"/>
          <ac:inkMkLst>
            <pc:docMk/>
            <pc:sldMk cId="1207635446" sldId="283"/>
            <ac:inkMk id="105" creationId="{6E9DF221-C199-E13F-D68A-F0513ADE6A32}"/>
          </ac:inkMkLst>
        </pc:inkChg>
        <pc:inkChg chg="del">
          <ac:chgData name="Keeley, Abel (GE Appliances, Haier)" userId="dbdc6c77-f438-4270-8366-09481b3ac2fb" providerId="ADAL" clId="{770EB5A4-70AB-4284-AEAD-69B574F8429E}" dt="2024-01-12T21:13:13.206" v="4142" actId="478"/>
          <ac:inkMkLst>
            <pc:docMk/>
            <pc:sldMk cId="1207635446" sldId="283"/>
            <ac:inkMk id="117" creationId="{38AD88D5-3A3A-7E41-EC89-2FDF4269CCD8}"/>
          </ac:inkMkLst>
        </pc:inkChg>
        <pc:inkChg chg="del">
          <ac:chgData name="Keeley, Abel (GE Appliances, Haier)" userId="dbdc6c77-f438-4270-8366-09481b3ac2fb" providerId="ADAL" clId="{770EB5A4-70AB-4284-AEAD-69B574F8429E}" dt="2024-01-12T21:13:13.206" v="4142" actId="478"/>
          <ac:inkMkLst>
            <pc:docMk/>
            <pc:sldMk cId="1207635446" sldId="283"/>
            <ac:inkMk id="118" creationId="{C0B04E48-95BE-28CE-5AD5-A57AFD213B22}"/>
          </ac:inkMkLst>
        </pc:inkChg>
        <pc:inkChg chg="del">
          <ac:chgData name="Keeley, Abel (GE Appliances, Haier)" userId="dbdc6c77-f438-4270-8366-09481b3ac2fb" providerId="ADAL" clId="{770EB5A4-70AB-4284-AEAD-69B574F8429E}" dt="2024-01-12T21:13:11.681" v="4141" actId="478"/>
          <ac:inkMkLst>
            <pc:docMk/>
            <pc:sldMk cId="1207635446" sldId="283"/>
            <ac:inkMk id="119" creationId="{DABBFEA2-43A7-A4AE-9D83-BD20BB23B7C8}"/>
          </ac:inkMkLst>
        </pc:inkChg>
        <pc:inkChg chg="del">
          <ac:chgData name="Keeley, Abel (GE Appliances, Haier)" userId="dbdc6c77-f438-4270-8366-09481b3ac2fb" providerId="ADAL" clId="{770EB5A4-70AB-4284-AEAD-69B574F8429E}" dt="2024-01-12T21:13:13.206" v="4142" actId="478"/>
          <ac:inkMkLst>
            <pc:docMk/>
            <pc:sldMk cId="1207635446" sldId="283"/>
            <ac:inkMk id="128" creationId="{84D75AD3-60D5-18A8-37FF-0AB05FF7CCFC}"/>
          </ac:inkMkLst>
        </pc:inkChg>
        <pc:inkChg chg="del">
          <ac:chgData name="Keeley, Abel (GE Appliances, Haier)" userId="dbdc6c77-f438-4270-8366-09481b3ac2fb" providerId="ADAL" clId="{770EB5A4-70AB-4284-AEAD-69B574F8429E}" dt="2024-01-12T21:13:13.206" v="4142" actId="478"/>
          <ac:inkMkLst>
            <pc:docMk/>
            <pc:sldMk cId="1207635446" sldId="283"/>
            <ac:inkMk id="129" creationId="{966EF6DD-CB10-F6BF-58EC-C3A1A9228247}"/>
          </ac:inkMkLst>
        </pc:inkChg>
        <pc:inkChg chg="del">
          <ac:chgData name="Keeley, Abel (GE Appliances, Haier)" userId="dbdc6c77-f438-4270-8366-09481b3ac2fb" providerId="ADAL" clId="{770EB5A4-70AB-4284-AEAD-69B574F8429E}" dt="2024-01-12T21:13:13.206" v="4142" actId="478"/>
          <ac:inkMkLst>
            <pc:docMk/>
            <pc:sldMk cId="1207635446" sldId="283"/>
            <ac:inkMk id="130" creationId="{D6B4B287-C764-0D44-3E74-6555898A673E}"/>
          </ac:inkMkLst>
        </pc:inkChg>
        <pc:inkChg chg="del">
          <ac:chgData name="Keeley, Abel (GE Appliances, Haier)" userId="dbdc6c77-f438-4270-8366-09481b3ac2fb" providerId="ADAL" clId="{770EB5A4-70AB-4284-AEAD-69B574F8429E}" dt="2024-01-12T21:13:13.206" v="4142" actId="478"/>
          <ac:inkMkLst>
            <pc:docMk/>
            <pc:sldMk cId="1207635446" sldId="283"/>
            <ac:inkMk id="131" creationId="{7A5DC246-A1AB-A347-1FD5-EB943B6C5D9E}"/>
          </ac:inkMkLst>
        </pc:inkChg>
        <pc:inkChg chg="del">
          <ac:chgData name="Keeley, Abel (GE Appliances, Haier)" userId="dbdc6c77-f438-4270-8366-09481b3ac2fb" providerId="ADAL" clId="{770EB5A4-70AB-4284-AEAD-69B574F8429E}" dt="2024-01-12T21:13:13.206" v="4142" actId="478"/>
          <ac:inkMkLst>
            <pc:docMk/>
            <pc:sldMk cId="1207635446" sldId="283"/>
            <ac:inkMk id="132" creationId="{31F6F6BB-DC37-04A0-F435-59A929B45C83}"/>
          </ac:inkMkLst>
        </pc:inkChg>
        <pc:inkChg chg="del">
          <ac:chgData name="Keeley, Abel (GE Appliances, Haier)" userId="dbdc6c77-f438-4270-8366-09481b3ac2fb" providerId="ADAL" clId="{770EB5A4-70AB-4284-AEAD-69B574F8429E}" dt="2024-01-12T21:13:13.206" v="4142" actId="478"/>
          <ac:inkMkLst>
            <pc:docMk/>
            <pc:sldMk cId="1207635446" sldId="283"/>
            <ac:inkMk id="137" creationId="{4EC80ADD-9F36-1033-1FCD-7A3636C157A7}"/>
          </ac:inkMkLst>
        </pc:inkChg>
        <pc:inkChg chg="del">
          <ac:chgData name="Keeley, Abel (GE Appliances, Haier)" userId="dbdc6c77-f438-4270-8366-09481b3ac2fb" providerId="ADAL" clId="{770EB5A4-70AB-4284-AEAD-69B574F8429E}" dt="2024-01-12T21:13:11.681" v="4141" actId="478"/>
          <ac:inkMkLst>
            <pc:docMk/>
            <pc:sldMk cId="1207635446" sldId="283"/>
            <ac:inkMk id="141" creationId="{9777E0C2-F983-3A35-3D89-94F613CB699D}"/>
          </ac:inkMkLst>
        </pc:inkChg>
        <pc:inkChg chg="del">
          <ac:chgData name="Keeley, Abel (GE Appliances, Haier)" userId="dbdc6c77-f438-4270-8366-09481b3ac2fb" providerId="ADAL" clId="{770EB5A4-70AB-4284-AEAD-69B574F8429E}" dt="2024-01-12T21:13:11.681" v="4141" actId="478"/>
          <ac:inkMkLst>
            <pc:docMk/>
            <pc:sldMk cId="1207635446" sldId="283"/>
            <ac:inkMk id="142" creationId="{3CF78EE3-22F5-B909-6C93-F419FF4A6E1D}"/>
          </ac:inkMkLst>
        </pc:inkChg>
        <pc:inkChg chg="del">
          <ac:chgData name="Keeley, Abel (GE Appliances, Haier)" userId="dbdc6c77-f438-4270-8366-09481b3ac2fb" providerId="ADAL" clId="{770EB5A4-70AB-4284-AEAD-69B574F8429E}" dt="2024-01-12T21:13:13.206" v="4142" actId="478"/>
          <ac:inkMkLst>
            <pc:docMk/>
            <pc:sldMk cId="1207635446" sldId="283"/>
            <ac:inkMk id="153" creationId="{B557DD65-F9CB-6BAA-16B2-AE9599C2476E}"/>
          </ac:inkMkLst>
        </pc:inkChg>
        <pc:inkChg chg="del">
          <ac:chgData name="Keeley, Abel (GE Appliances, Haier)" userId="dbdc6c77-f438-4270-8366-09481b3ac2fb" providerId="ADAL" clId="{770EB5A4-70AB-4284-AEAD-69B574F8429E}" dt="2024-01-12T21:13:13.206" v="4142" actId="478"/>
          <ac:inkMkLst>
            <pc:docMk/>
            <pc:sldMk cId="1207635446" sldId="283"/>
            <ac:inkMk id="154" creationId="{24BFCF30-597D-F9D7-FAEF-DFF7B26B8C19}"/>
          </ac:inkMkLst>
        </pc:inkChg>
        <pc:inkChg chg="del">
          <ac:chgData name="Keeley, Abel (GE Appliances, Haier)" userId="dbdc6c77-f438-4270-8366-09481b3ac2fb" providerId="ADAL" clId="{770EB5A4-70AB-4284-AEAD-69B574F8429E}" dt="2024-01-12T21:13:13.206" v="4142" actId="478"/>
          <ac:inkMkLst>
            <pc:docMk/>
            <pc:sldMk cId="1207635446" sldId="283"/>
            <ac:inkMk id="155" creationId="{170CDBD3-6967-2686-92DC-A921DB618B9F}"/>
          </ac:inkMkLst>
        </pc:inkChg>
        <pc:inkChg chg="del">
          <ac:chgData name="Keeley, Abel (GE Appliances, Haier)" userId="dbdc6c77-f438-4270-8366-09481b3ac2fb" providerId="ADAL" clId="{770EB5A4-70AB-4284-AEAD-69B574F8429E}" dt="2024-01-12T21:13:11.681" v="4141" actId="478"/>
          <ac:inkMkLst>
            <pc:docMk/>
            <pc:sldMk cId="1207635446" sldId="283"/>
            <ac:inkMk id="156" creationId="{A6116EB6-3755-9E06-403A-71F9A52DDEB3}"/>
          </ac:inkMkLst>
        </pc:inkChg>
        <pc:inkChg chg="del">
          <ac:chgData name="Keeley, Abel (GE Appliances, Haier)" userId="dbdc6c77-f438-4270-8366-09481b3ac2fb" providerId="ADAL" clId="{770EB5A4-70AB-4284-AEAD-69B574F8429E}" dt="2024-01-12T21:13:11.681" v="4141" actId="478"/>
          <ac:inkMkLst>
            <pc:docMk/>
            <pc:sldMk cId="1207635446" sldId="283"/>
            <ac:inkMk id="157" creationId="{71C92B99-9CF4-A18F-0CC3-A23D1B656EBF}"/>
          </ac:inkMkLst>
        </pc:inkChg>
        <pc:inkChg chg="del">
          <ac:chgData name="Keeley, Abel (GE Appliances, Haier)" userId="dbdc6c77-f438-4270-8366-09481b3ac2fb" providerId="ADAL" clId="{770EB5A4-70AB-4284-AEAD-69B574F8429E}" dt="2024-01-12T21:13:13.206" v="4142" actId="478"/>
          <ac:inkMkLst>
            <pc:docMk/>
            <pc:sldMk cId="1207635446" sldId="283"/>
            <ac:inkMk id="158" creationId="{715FD4E9-B213-408D-6625-86B67133AEB6}"/>
          </ac:inkMkLst>
        </pc:inkChg>
        <pc:inkChg chg="del">
          <ac:chgData name="Keeley, Abel (GE Appliances, Haier)" userId="dbdc6c77-f438-4270-8366-09481b3ac2fb" providerId="ADAL" clId="{770EB5A4-70AB-4284-AEAD-69B574F8429E}" dt="2024-01-12T21:13:13.206" v="4142" actId="478"/>
          <ac:inkMkLst>
            <pc:docMk/>
            <pc:sldMk cId="1207635446" sldId="283"/>
            <ac:inkMk id="159" creationId="{4C46BFA5-0844-5BFA-713F-16E8519C5572}"/>
          </ac:inkMkLst>
        </pc:inkChg>
        <pc:inkChg chg="del">
          <ac:chgData name="Keeley, Abel (GE Appliances, Haier)" userId="dbdc6c77-f438-4270-8366-09481b3ac2fb" providerId="ADAL" clId="{770EB5A4-70AB-4284-AEAD-69B574F8429E}" dt="2024-01-12T21:13:13.206" v="4142" actId="478"/>
          <ac:inkMkLst>
            <pc:docMk/>
            <pc:sldMk cId="1207635446" sldId="283"/>
            <ac:inkMk id="160" creationId="{772816B2-CFE9-68FB-7594-E5660B4D1A55}"/>
          </ac:inkMkLst>
        </pc:inkChg>
        <pc:inkChg chg="del">
          <ac:chgData name="Keeley, Abel (GE Appliances, Haier)" userId="dbdc6c77-f438-4270-8366-09481b3ac2fb" providerId="ADAL" clId="{770EB5A4-70AB-4284-AEAD-69B574F8429E}" dt="2024-01-12T21:13:13.206" v="4142" actId="478"/>
          <ac:inkMkLst>
            <pc:docMk/>
            <pc:sldMk cId="1207635446" sldId="283"/>
            <ac:inkMk id="161" creationId="{88A5C796-FF68-1310-1EFA-CFC349DD1F47}"/>
          </ac:inkMkLst>
        </pc:inkChg>
        <pc:inkChg chg="del">
          <ac:chgData name="Keeley, Abel (GE Appliances, Haier)" userId="dbdc6c77-f438-4270-8366-09481b3ac2fb" providerId="ADAL" clId="{770EB5A4-70AB-4284-AEAD-69B574F8429E}" dt="2024-01-12T21:13:13.206" v="4142" actId="478"/>
          <ac:inkMkLst>
            <pc:docMk/>
            <pc:sldMk cId="1207635446" sldId="283"/>
            <ac:inkMk id="162" creationId="{9EC798E9-870D-8B47-6FBF-F00B4387D1F4}"/>
          </ac:inkMkLst>
        </pc:inkChg>
        <pc:inkChg chg="del">
          <ac:chgData name="Keeley, Abel (GE Appliances, Haier)" userId="dbdc6c77-f438-4270-8366-09481b3ac2fb" providerId="ADAL" clId="{770EB5A4-70AB-4284-AEAD-69B574F8429E}" dt="2024-01-12T21:13:13.206" v="4142" actId="478"/>
          <ac:inkMkLst>
            <pc:docMk/>
            <pc:sldMk cId="1207635446" sldId="283"/>
            <ac:inkMk id="163" creationId="{5518D739-1192-0A69-1394-1CC40FF5E5FD}"/>
          </ac:inkMkLst>
        </pc:inkChg>
        <pc:inkChg chg="del">
          <ac:chgData name="Keeley, Abel (GE Appliances, Haier)" userId="dbdc6c77-f438-4270-8366-09481b3ac2fb" providerId="ADAL" clId="{770EB5A4-70AB-4284-AEAD-69B574F8429E}" dt="2024-01-12T21:13:13.206" v="4142" actId="478"/>
          <ac:inkMkLst>
            <pc:docMk/>
            <pc:sldMk cId="1207635446" sldId="283"/>
            <ac:inkMk id="164" creationId="{086049B1-15D6-3D24-6F00-2D0199329639}"/>
          </ac:inkMkLst>
        </pc:inkChg>
        <pc:inkChg chg="del">
          <ac:chgData name="Keeley, Abel (GE Appliances, Haier)" userId="dbdc6c77-f438-4270-8366-09481b3ac2fb" providerId="ADAL" clId="{770EB5A4-70AB-4284-AEAD-69B574F8429E}" dt="2024-01-12T21:13:13.206" v="4142" actId="478"/>
          <ac:inkMkLst>
            <pc:docMk/>
            <pc:sldMk cId="1207635446" sldId="283"/>
            <ac:inkMk id="165" creationId="{3223D682-0AC9-10E0-26C2-1C268F2C59B2}"/>
          </ac:inkMkLst>
        </pc:inkChg>
        <pc:inkChg chg="del">
          <ac:chgData name="Keeley, Abel (GE Appliances, Haier)" userId="dbdc6c77-f438-4270-8366-09481b3ac2fb" providerId="ADAL" clId="{770EB5A4-70AB-4284-AEAD-69B574F8429E}" dt="2024-01-12T21:13:13.206" v="4142" actId="478"/>
          <ac:inkMkLst>
            <pc:docMk/>
            <pc:sldMk cId="1207635446" sldId="283"/>
            <ac:inkMk id="166" creationId="{0AD437C1-5737-3DC1-4B62-BA15417B83ED}"/>
          </ac:inkMkLst>
        </pc:inkChg>
        <pc:inkChg chg="del">
          <ac:chgData name="Keeley, Abel (GE Appliances, Haier)" userId="dbdc6c77-f438-4270-8366-09481b3ac2fb" providerId="ADAL" clId="{770EB5A4-70AB-4284-AEAD-69B574F8429E}" dt="2024-01-12T21:13:13.206" v="4142" actId="478"/>
          <ac:inkMkLst>
            <pc:docMk/>
            <pc:sldMk cId="1207635446" sldId="283"/>
            <ac:inkMk id="167" creationId="{4413E050-EB17-9EAD-0205-F5D247C9C0B0}"/>
          </ac:inkMkLst>
        </pc:inkChg>
        <pc:inkChg chg="del">
          <ac:chgData name="Keeley, Abel (GE Appliances, Haier)" userId="dbdc6c77-f438-4270-8366-09481b3ac2fb" providerId="ADAL" clId="{770EB5A4-70AB-4284-AEAD-69B574F8429E}" dt="2024-01-12T21:13:13.206" v="4142" actId="478"/>
          <ac:inkMkLst>
            <pc:docMk/>
            <pc:sldMk cId="1207635446" sldId="283"/>
            <ac:inkMk id="168" creationId="{7BE22DC3-A8A3-C5F0-A18A-0D712B968227}"/>
          </ac:inkMkLst>
        </pc:inkChg>
        <pc:inkChg chg="del">
          <ac:chgData name="Keeley, Abel (GE Appliances, Haier)" userId="dbdc6c77-f438-4270-8366-09481b3ac2fb" providerId="ADAL" clId="{770EB5A4-70AB-4284-AEAD-69B574F8429E}" dt="2024-01-12T21:13:13.206" v="4142" actId="478"/>
          <ac:inkMkLst>
            <pc:docMk/>
            <pc:sldMk cId="1207635446" sldId="283"/>
            <ac:inkMk id="169" creationId="{49EF5EAE-9553-EEAD-5BDB-40B55A7017EE}"/>
          </ac:inkMkLst>
        </pc:inkChg>
        <pc:inkChg chg="del">
          <ac:chgData name="Keeley, Abel (GE Appliances, Haier)" userId="dbdc6c77-f438-4270-8366-09481b3ac2fb" providerId="ADAL" clId="{770EB5A4-70AB-4284-AEAD-69B574F8429E}" dt="2024-01-12T21:13:11.681" v="4141" actId="478"/>
          <ac:inkMkLst>
            <pc:docMk/>
            <pc:sldMk cId="1207635446" sldId="283"/>
            <ac:inkMk id="178" creationId="{4A464200-62FB-848F-5ACB-5A367162675B}"/>
          </ac:inkMkLst>
        </pc:inkChg>
        <pc:inkChg chg="del">
          <ac:chgData name="Keeley, Abel (GE Appliances, Haier)" userId="dbdc6c77-f438-4270-8366-09481b3ac2fb" providerId="ADAL" clId="{770EB5A4-70AB-4284-AEAD-69B574F8429E}" dt="2024-01-12T21:13:13.206" v="4142" actId="478"/>
          <ac:inkMkLst>
            <pc:docMk/>
            <pc:sldMk cId="1207635446" sldId="283"/>
            <ac:inkMk id="179" creationId="{26896F00-8336-C514-DDE9-78356D31D9D6}"/>
          </ac:inkMkLst>
        </pc:inkChg>
      </pc:sldChg>
      <pc:sldChg chg="addSp delSp modSp add mod modAnim">
        <pc:chgData name="Keeley, Abel (GE Appliances, Haier)" userId="dbdc6c77-f438-4270-8366-09481b3ac2fb" providerId="ADAL" clId="{770EB5A4-70AB-4284-AEAD-69B574F8429E}" dt="2024-01-16T18:37:46.606" v="4882"/>
        <pc:sldMkLst>
          <pc:docMk/>
          <pc:sldMk cId="116586899" sldId="284"/>
        </pc:sldMkLst>
        <pc:spChg chg="mod">
          <ac:chgData name="Keeley, Abel (GE Appliances, Haier)" userId="dbdc6c77-f438-4270-8366-09481b3ac2fb" providerId="ADAL" clId="{770EB5A4-70AB-4284-AEAD-69B574F8429E}" dt="2024-01-12T21:15:13.731" v="4195" actId="20577"/>
          <ac:spMkLst>
            <pc:docMk/>
            <pc:sldMk cId="116586899" sldId="284"/>
            <ac:spMk id="2" creationId="{6AE50C6A-F1A3-1F6F-1E9A-8EAE2D2F9383}"/>
          </ac:spMkLst>
        </pc:spChg>
        <pc:spChg chg="add del mod">
          <ac:chgData name="Keeley, Abel (GE Appliances, Haier)" userId="dbdc6c77-f438-4270-8366-09481b3ac2fb" providerId="ADAL" clId="{770EB5A4-70AB-4284-AEAD-69B574F8429E}" dt="2024-01-16T18:21:31.100" v="4618" actId="478"/>
          <ac:spMkLst>
            <pc:docMk/>
            <pc:sldMk cId="116586899" sldId="284"/>
            <ac:spMk id="3" creationId="{F075EE22-639C-475E-B958-FC9A87CF51EF}"/>
          </ac:spMkLst>
        </pc:spChg>
        <pc:spChg chg="add">
          <ac:chgData name="Keeley, Abel (GE Appliances, Haier)" userId="dbdc6c77-f438-4270-8366-09481b3ac2fb" providerId="ADAL" clId="{770EB5A4-70AB-4284-AEAD-69B574F8429E}" dt="2024-01-16T18:30:01.450" v="4623"/>
          <ac:spMkLst>
            <pc:docMk/>
            <pc:sldMk cId="116586899" sldId="284"/>
            <ac:spMk id="6" creationId="{5232C8A4-D244-408B-4378-FB558CCCDB2F}"/>
          </ac:spMkLst>
        </pc:spChg>
        <pc:spChg chg="add del">
          <ac:chgData name="Keeley, Abel (GE Appliances, Haier)" userId="dbdc6c77-f438-4270-8366-09481b3ac2fb" providerId="ADAL" clId="{770EB5A4-70AB-4284-AEAD-69B574F8429E}" dt="2024-01-16T18:34:31.122" v="4632" actId="11529"/>
          <ac:spMkLst>
            <pc:docMk/>
            <pc:sldMk cId="116586899" sldId="284"/>
            <ac:spMk id="9" creationId="{B10F9911-B738-0BBC-8B47-66B9AE7CF33D}"/>
          </ac:spMkLst>
        </pc:spChg>
        <pc:spChg chg="add mod">
          <ac:chgData name="Keeley, Abel (GE Appliances, Haier)" userId="dbdc6c77-f438-4270-8366-09481b3ac2fb" providerId="ADAL" clId="{770EB5A4-70AB-4284-AEAD-69B574F8429E}" dt="2024-01-16T18:36:14.392" v="4738" actId="14100"/>
          <ac:spMkLst>
            <pc:docMk/>
            <pc:sldMk cId="116586899" sldId="284"/>
            <ac:spMk id="10" creationId="{4C4D4CB5-0135-3C98-822A-23DD0E0BCF6F}"/>
          </ac:spMkLst>
        </pc:spChg>
        <pc:spChg chg="add mod">
          <ac:chgData name="Keeley, Abel (GE Appliances, Haier)" userId="dbdc6c77-f438-4270-8366-09481b3ac2fb" providerId="ADAL" clId="{770EB5A4-70AB-4284-AEAD-69B574F8429E}" dt="2024-01-16T18:37:15.216" v="4881" actId="14100"/>
          <ac:spMkLst>
            <pc:docMk/>
            <pc:sldMk cId="116586899" sldId="284"/>
            <ac:spMk id="12" creationId="{12126154-43BB-1BA7-8810-18F759AE11A8}"/>
          </ac:spMkLst>
        </pc:spChg>
        <pc:picChg chg="add mod">
          <ac:chgData name="Keeley, Abel (GE Appliances, Haier)" userId="dbdc6c77-f438-4270-8366-09481b3ac2fb" providerId="ADAL" clId="{770EB5A4-70AB-4284-AEAD-69B574F8429E}" dt="2024-01-16T18:22:09.288" v="4622" actId="962"/>
          <ac:picMkLst>
            <pc:docMk/>
            <pc:sldMk cId="116586899" sldId="284"/>
            <ac:picMk id="5" creationId="{A5FE8220-13DF-0EFA-A70A-75D6A3EF54FC}"/>
          </ac:picMkLst>
        </pc:picChg>
        <pc:picChg chg="add del mod">
          <ac:chgData name="Keeley, Abel (GE Appliances, Haier)" userId="dbdc6c77-f438-4270-8366-09481b3ac2fb" providerId="ADAL" clId="{770EB5A4-70AB-4284-AEAD-69B574F8429E}" dt="2024-01-16T18:34:07.053" v="4630" actId="21"/>
          <ac:picMkLst>
            <pc:docMk/>
            <pc:sldMk cId="116586899" sldId="284"/>
            <ac:picMk id="8" creationId="{4D23ED87-4FA0-FCA6-74C5-D873515CB6E8}"/>
          </ac:picMkLst>
        </pc:picChg>
        <pc:picChg chg="add mod">
          <ac:chgData name="Keeley, Abel (GE Appliances, Haier)" userId="dbdc6c77-f438-4270-8366-09481b3ac2fb" providerId="ADAL" clId="{770EB5A4-70AB-4284-AEAD-69B574F8429E}" dt="2024-01-16T18:35:14.624" v="4641" actId="1076"/>
          <ac:picMkLst>
            <pc:docMk/>
            <pc:sldMk cId="116586899" sldId="284"/>
            <ac:picMk id="11" creationId="{4D23ED87-4FA0-FCA6-74C5-D873515CB6E8}"/>
          </ac:picMkLst>
        </pc:picChg>
        <pc:picChg chg="add del mod">
          <ac:chgData name="Keeley, Abel (GE Appliances, Haier)" userId="dbdc6c77-f438-4270-8366-09481b3ac2fb" providerId="ADAL" clId="{770EB5A4-70AB-4284-AEAD-69B574F8429E}" dt="2024-01-16T18:30:30.754" v="4627" actId="21"/>
          <ac:picMkLst>
            <pc:docMk/>
            <pc:sldMk cId="116586899" sldId="284"/>
            <ac:picMk id="1028" creationId="{6236FE9A-1D7B-4C7D-8FD7-30DF949ABEBF}"/>
          </ac:picMkLst>
        </pc:picChg>
      </pc:sldChg>
      <pc:sldChg chg="modSp add del mod">
        <pc:chgData name="Keeley, Abel (GE Appliances, Haier)" userId="dbdc6c77-f438-4270-8366-09481b3ac2fb" providerId="ADAL" clId="{770EB5A4-70AB-4284-AEAD-69B574F8429E}" dt="2024-01-16T18:45:02.221" v="4883" actId="47"/>
        <pc:sldMkLst>
          <pc:docMk/>
          <pc:sldMk cId="130342358" sldId="285"/>
        </pc:sldMkLst>
        <pc:spChg chg="mod">
          <ac:chgData name="Keeley, Abel (GE Appliances, Haier)" userId="dbdc6c77-f438-4270-8366-09481b3ac2fb" providerId="ADAL" clId="{770EB5A4-70AB-4284-AEAD-69B574F8429E}" dt="2024-01-12T21:15:20.679" v="4203" actId="20577"/>
          <ac:spMkLst>
            <pc:docMk/>
            <pc:sldMk cId="130342358" sldId="285"/>
            <ac:spMk id="2" creationId="{6AE50C6A-F1A3-1F6F-1E9A-8EAE2D2F9383}"/>
          </ac:spMkLst>
        </pc:spChg>
      </pc:sldChg>
      <pc:sldChg chg="addSp modSp add mod">
        <pc:chgData name="Keeley, Abel (GE Appliances, Haier)" userId="dbdc6c77-f438-4270-8366-09481b3ac2fb" providerId="ADAL" clId="{770EB5A4-70AB-4284-AEAD-69B574F8429E}" dt="2024-01-16T18:45:14.604" v="4887" actId="962"/>
        <pc:sldMkLst>
          <pc:docMk/>
          <pc:sldMk cId="2918202219" sldId="286"/>
        </pc:sldMkLst>
        <pc:spChg chg="mod">
          <ac:chgData name="Keeley, Abel (GE Appliances, Haier)" userId="dbdc6c77-f438-4270-8366-09481b3ac2fb" providerId="ADAL" clId="{770EB5A4-70AB-4284-AEAD-69B574F8429E}" dt="2024-01-12T21:15:38.620" v="4210" actId="20577"/>
          <ac:spMkLst>
            <pc:docMk/>
            <pc:sldMk cId="2918202219" sldId="286"/>
            <ac:spMk id="2" creationId="{6AE50C6A-F1A3-1F6F-1E9A-8EAE2D2F9383}"/>
          </ac:spMkLst>
        </pc:spChg>
        <pc:picChg chg="add mod">
          <ac:chgData name="Keeley, Abel (GE Appliances, Haier)" userId="dbdc6c77-f438-4270-8366-09481b3ac2fb" providerId="ADAL" clId="{770EB5A4-70AB-4284-AEAD-69B574F8429E}" dt="2024-01-16T18:45:14.604" v="4887" actId="962"/>
          <ac:picMkLst>
            <pc:docMk/>
            <pc:sldMk cId="2918202219" sldId="286"/>
            <ac:picMk id="4" creationId="{BEE146E7-4E42-EF3B-DFCB-17A283B15618}"/>
          </ac:picMkLst>
        </pc:picChg>
      </pc:sldChg>
      <pc:sldChg chg="addSp delSp modSp add mod modAnim">
        <pc:chgData name="Keeley, Abel (GE Appliances, Haier)" userId="dbdc6c77-f438-4270-8366-09481b3ac2fb" providerId="ADAL" clId="{770EB5A4-70AB-4284-AEAD-69B574F8429E}" dt="2024-01-16T19:08:49.954" v="5310" actId="14826"/>
        <pc:sldMkLst>
          <pc:docMk/>
          <pc:sldMk cId="1378224439" sldId="287"/>
        </pc:sldMkLst>
        <pc:spChg chg="mod">
          <ac:chgData name="Keeley, Abel (GE Appliances, Haier)" userId="dbdc6c77-f438-4270-8366-09481b3ac2fb" providerId="ADAL" clId="{770EB5A4-70AB-4284-AEAD-69B574F8429E}" dt="2024-01-12T21:17:43.797" v="4364" actId="20577"/>
          <ac:spMkLst>
            <pc:docMk/>
            <pc:sldMk cId="1378224439" sldId="287"/>
            <ac:spMk id="2" creationId="{6AE50C6A-F1A3-1F6F-1E9A-8EAE2D2F9383}"/>
          </ac:spMkLst>
        </pc:spChg>
        <pc:spChg chg="add del mod">
          <ac:chgData name="Keeley, Abel (GE Appliances, Haier)" userId="dbdc6c77-f438-4270-8366-09481b3ac2fb" providerId="ADAL" clId="{770EB5A4-70AB-4284-AEAD-69B574F8429E}" dt="2024-01-16T19:02:41.440" v="4888" actId="478"/>
          <ac:spMkLst>
            <pc:docMk/>
            <pc:sldMk cId="1378224439" sldId="287"/>
            <ac:spMk id="3" creationId="{CD2F81A0-475F-06B7-EC64-7299ED29AF76}"/>
          </ac:spMkLst>
        </pc:spChg>
        <pc:spChg chg="add mod">
          <ac:chgData name="Keeley, Abel (GE Appliances, Haier)" userId="dbdc6c77-f438-4270-8366-09481b3ac2fb" providerId="ADAL" clId="{770EB5A4-70AB-4284-AEAD-69B574F8429E}" dt="2024-01-16T19:04:01.613" v="4897" actId="14100"/>
          <ac:spMkLst>
            <pc:docMk/>
            <pc:sldMk cId="1378224439" sldId="287"/>
            <ac:spMk id="6" creationId="{C63CA053-03F6-F678-C711-BCFC17FC2FD0}"/>
          </ac:spMkLst>
        </pc:spChg>
        <pc:spChg chg="add mod">
          <ac:chgData name="Keeley, Abel (GE Appliances, Haier)" userId="dbdc6c77-f438-4270-8366-09481b3ac2fb" providerId="ADAL" clId="{770EB5A4-70AB-4284-AEAD-69B574F8429E}" dt="2024-01-16T19:07:21.487" v="5309" actId="1076"/>
          <ac:spMkLst>
            <pc:docMk/>
            <pc:sldMk cId="1378224439" sldId="287"/>
            <ac:spMk id="7" creationId="{FD045DD6-7252-3BCA-7F18-B1D2E9A8D8EC}"/>
          </ac:spMkLst>
        </pc:spChg>
        <pc:spChg chg="add mod">
          <ac:chgData name="Keeley, Abel (GE Appliances, Haier)" userId="dbdc6c77-f438-4270-8366-09481b3ac2fb" providerId="ADAL" clId="{770EB5A4-70AB-4284-AEAD-69B574F8429E}" dt="2024-01-16T19:06:56.520" v="5266"/>
          <ac:spMkLst>
            <pc:docMk/>
            <pc:sldMk cId="1378224439" sldId="287"/>
            <ac:spMk id="8" creationId="{4F958C35-75CE-4B67-D7AF-3038E61860C9}"/>
          </ac:spMkLst>
        </pc:spChg>
        <pc:picChg chg="add mod">
          <ac:chgData name="Keeley, Abel (GE Appliances, Haier)" userId="dbdc6c77-f438-4270-8366-09481b3ac2fb" providerId="ADAL" clId="{770EB5A4-70AB-4284-AEAD-69B574F8429E}" dt="2024-01-16T19:08:49.954" v="5310" actId="14826"/>
          <ac:picMkLst>
            <pc:docMk/>
            <pc:sldMk cId="1378224439" sldId="287"/>
            <ac:picMk id="5" creationId="{3047FD45-8F04-16D2-8335-4E5A52D46203}"/>
          </ac:picMkLst>
        </pc:picChg>
      </pc:sldChg>
      <pc:sldChg chg="addSp delSp modSp add mod">
        <pc:chgData name="Keeley, Abel (GE Appliances, Haier)" userId="dbdc6c77-f438-4270-8366-09481b3ac2fb" providerId="ADAL" clId="{770EB5A4-70AB-4284-AEAD-69B574F8429E}" dt="2024-01-16T19:13:15.805" v="5559" actId="14100"/>
        <pc:sldMkLst>
          <pc:docMk/>
          <pc:sldMk cId="1256181962" sldId="288"/>
        </pc:sldMkLst>
        <pc:spChg chg="mod">
          <ac:chgData name="Keeley, Abel (GE Appliances, Haier)" userId="dbdc6c77-f438-4270-8366-09481b3ac2fb" providerId="ADAL" clId="{770EB5A4-70AB-4284-AEAD-69B574F8429E}" dt="2024-01-12T21:18:24.552" v="4450" actId="20577"/>
          <ac:spMkLst>
            <pc:docMk/>
            <pc:sldMk cId="1256181962" sldId="288"/>
            <ac:spMk id="2" creationId="{6AE50C6A-F1A3-1F6F-1E9A-8EAE2D2F9383}"/>
          </ac:spMkLst>
        </pc:spChg>
        <pc:spChg chg="del">
          <ac:chgData name="Keeley, Abel (GE Appliances, Haier)" userId="dbdc6c77-f438-4270-8366-09481b3ac2fb" providerId="ADAL" clId="{770EB5A4-70AB-4284-AEAD-69B574F8429E}" dt="2024-01-16T19:11:00.089" v="5311" actId="478"/>
          <ac:spMkLst>
            <pc:docMk/>
            <pc:sldMk cId="1256181962" sldId="288"/>
            <ac:spMk id="3" creationId="{CD2F81A0-475F-06B7-EC64-7299ED29AF76}"/>
          </ac:spMkLst>
        </pc:spChg>
        <pc:spChg chg="add mod">
          <ac:chgData name="Keeley, Abel (GE Appliances, Haier)" userId="dbdc6c77-f438-4270-8366-09481b3ac2fb" providerId="ADAL" clId="{770EB5A4-70AB-4284-AEAD-69B574F8429E}" dt="2024-01-16T19:13:15.805" v="5559" actId="14100"/>
          <ac:spMkLst>
            <pc:docMk/>
            <pc:sldMk cId="1256181962" sldId="288"/>
            <ac:spMk id="6" creationId="{17DEC73E-3E05-B87A-D0F3-5B843704C055}"/>
          </ac:spMkLst>
        </pc:spChg>
        <pc:spChg chg="add mod">
          <ac:chgData name="Keeley, Abel (GE Appliances, Haier)" userId="dbdc6c77-f438-4270-8366-09481b3ac2fb" providerId="ADAL" clId="{770EB5A4-70AB-4284-AEAD-69B574F8429E}" dt="2024-01-16T19:12:59.985" v="5557" actId="20577"/>
          <ac:spMkLst>
            <pc:docMk/>
            <pc:sldMk cId="1256181962" sldId="288"/>
            <ac:spMk id="7" creationId="{23C811CF-78FF-1A00-7A4B-1AC5CDCC7FDD}"/>
          </ac:spMkLst>
        </pc:spChg>
        <pc:picChg chg="add mod">
          <ac:chgData name="Keeley, Abel (GE Appliances, Haier)" userId="dbdc6c77-f438-4270-8366-09481b3ac2fb" providerId="ADAL" clId="{770EB5A4-70AB-4284-AEAD-69B574F8429E}" dt="2024-01-16T19:11:29.484" v="5315" actId="962"/>
          <ac:picMkLst>
            <pc:docMk/>
            <pc:sldMk cId="1256181962" sldId="288"/>
            <ac:picMk id="5" creationId="{E62AE2C8-7CC0-F4AF-4524-A3D81785BC7C}"/>
          </ac:picMkLst>
        </pc:picChg>
      </pc:sldChg>
      <pc:sldChg chg="addSp delSp modSp add mod delAnim modAnim">
        <pc:chgData name="Keeley, Abel (GE Appliances, Haier)" userId="dbdc6c77-f438-4270-8366-09481b3ac2fb" providerId="ADAL" clId="{770EB5A4-70AB-4284-AEAD-69B574F8429E}" dt="2024-01-17T21:35:52.451" v="7809" actId="14100"/>
        <pc:sldMkLst>
          <pc:docMk/>
          <pc:sldMk cId="2674391107" sldId="289"/>
        </pc:sldMkLst>
        <pc:spChg chg="mod">
          <ac:chgData name="Keeley, Abel (GE Appliances, Haier)" userId="dbdc6c77-f438-4270-8366-09481b3ac2fb" providerId="ADAL" clId="{770EB5A4-70AB-4284-AEAD-69B574F8429E}" dt="2024-01-12T21:19:29.063" v="4476" actId="20577"/>
          <ac:spMkLst>
            <pc:docMk/>
            <pc:sldMk cId="2674391107" sldId="289"/>
            <ac:spMk id="2" creationId="{6AE50C6A-F1A3-1F6F-1E9A-8EAE2D2F9383}"/>
          </ac:spMkLst>
        </pc:spChg>
        <pc:spChg chg="del mod">
          <ac:chgData name="Keeley, Abel (GE Appliances, Haier)" userId="dbdc6c77-f438-4270-8366-09481b3ac2fb" providerId="ADAL" clId="{770EB5A4-70AB-4284-AEAD-69B574F8429E}" dt="2024-01-16T19:46:32.437" v="5560" actId="478"/>
          <ac:spMkLst>
            <pc:docMk/>
            <pc:sldMk cId="2674391107" sldId="289"/>
            <ac:spMk id="3" creationId="{CD2F81A0-475F-06B7-EC64-7299ED29AF76}"/>
          </ac:spMkLst>
        </pc:spChg>
        <pc:spChg chg="add mod ord">
          <ac:chgData name="Keeley, Abel (GE Appliances, Haier)" userId="dbdc6c77-f438-4270-8366-09481b3ac2fb" providerId="ADAL" clId="{770EB5A4-70AB-4284-AEAD-69B574F8429E}" dt="2024-01-16T20:37:44.687" v="5808" actId="14100"/>
          <ac:spMkLst>
            <pc:docMk/>
            <pc:sldMk cId="2674391107" sldId="289"/>
            <ac:spMk id="6" creationId="{49A0A6DB-F537-4752-7CFF-7B13F063D2FD}"/>
          </ac:spMkLst>
        </pc:spChg>
        <pc:spChg chg="add mod ord">
          <ac:chgData name="Keeley, Abel (GE Appliances, Haier)" userId="dbdc6c77-f438-4270-8366-09481b3ac2fb" providerId="ADAL" clId="{770EB5A4-70AB-4284-AEAD-69B574F8429E}" dt="2024-01-16T20:37:38.131" v="5807" actId="1076"/>
          <ac:spMkLst>
            <pc:docMk/>
            <pc:sldMk cId="2674391107" sldId="289"/>
            <ac:spMk id="7" creationId="{BE90C92F-6515-C713-AA47-E1FD2674360C}"/>
          </ac:spMkLst>
        </pc:spChg>
        <pc:spChg chg="add del mod">
          <ac:chgData name="Keeley, Abel (GE Appliances, Haier)" userId="dbdc6c77-f438-4270-8366-09481b3ac2fb" providerId="ADAL" clId="{770EB5A4-70AB-4284-AEAD-69B574F8429E}" dt="2024-01-16T20:39:26.313" v="5824" actId="478"/>
          <ac:spMkLst>
            <pc:docMk/>
            <pc:sldMk cId="2674391107" sldId="289"/>
            <ac:spMk id="18" creationId="{A8FD8C87-9D3C-9726-EA7D-42E557BC3D1B}"/>
          </ac:spMkLst>
        </pc:spChg>
        <pc:spChg chg="add mod">
          <ac:chgData name="Keeley, Abel (GE Appliances, Haier)" userId="dbdc6c77-f438-4270-8366-09481b3ac2fb" providerId="ADAL" clId="{770EB5A4-70AB-4284-AEAD-69B574F8429E}" dt="2024-01-16T20:40:15.427" v="5837" actId="14100"/>
          <ac:spMkLst>
            <pc:docMk/>
            <pc:sldMk cId="2674391107" sldId="289"/>
            <ac:spMk id="19" creationId="{519802BD-2DA7-3F0A-F44D-E3576EE4FB36}"/>
          </ac:spMkLst>
        </pc:spChg>
        <pc:spChg chg="add mod">
          <ac:chgData name="Keeley, Abel (GE Appliances, Haier)" userId="dbdc6c77-f438-4270-8366-09481b3ac2fb" providerId="ADAL" clId="{770EB5A4-70AB-4284-AEAD-69B574F8429E}" dt="2024-01-16T20:40:10.617" v="5836" actId="1076"/>
          <ac:spMkLst>
            <pc:docMk/>
            <pc:sldMk cId="2674391107" sldId="289"/>
            <ac:spMk id="20" creationId="{059C069B-D3F4-2B28-5EAC-276422638568}"/>
          </ac:spMkLst>
        </pc:spChg>
        <pc:spChg chg="add mod">
          <ac:chgData name="Keeley, Abel (GE Appliances, Haier)" userId="dbdc6c77-f438-4270-8366-09481b3ac2fb" providerId="ADAL" clId="{770EB5A4-70AB-4284-AEAD-69B574F8429E}" dt="2024-01-16T20:40:22.546" v="5839" actId="1076"/>
          <ac:spMkLst>
            <pc:docMk/>
            <pc:sldMk cId="2674391107" sldId="289"/>
            <ac:spMk id="21" creationId="{71FF67A5-8EA0-8770-BA74-26C3E3E08CFC}"/>
          </ac:spMkLst>
        </pc:spChg>
        <pc:spChg chg="add mod">
          <ac:chgData name="Keeley, Abel (GE Appliances, Haier)" userId="dbdc6c77-f438-4270-8366-09481b3ac2fb" providerId="ADAL" clId="{770EB5A4-70AB-4284-AEAD-69B574F8429E}" dt="2024-01-16T20:40:42.916" v="5848" actId="20577"/>
          <ac:spMkLst>
            <pc:docMk/>
            <pc:sldMk cId="2674391107" sldId="289"/>
            <ac:spMk id="22" creationId="{BE28C2D9-BB05-5A0D-8569-BB71E109B64B}"/>
          </ac:spMkLst>
        </pc:spChg>
        <pc:spChg chg="add mod">
          <ac:chgData name="Keeley, Abel (GE Appliances, Haier)" userId="dbdc6c77-f438-4270-8366-09481b3ac2fb" providerId="ADAL" clId="{770EB5A4-70AB-4284-AEAD-69B574F8429E}" dt="2024-01-17T21:35:52.451" v="7809" actId="14100"/>
          <ac:spMkLst>
            <pc:docMk/>
            <pc:sldMk cId="2674391107" sldId="289"/>
            <ac:spMk id="23" creationId="{BB9A7D4D-DAEF-CCA2-20E3-5356E4A1502A}"/>
          </ac:spMkLst>
        </pc:spChg>
        <pc:picChg chg="add del mod">
          <ac:chgData name="Keeley, Abel (GE Appliances, Haier)" userId="dbdc6c77-f438-4270-8366-09481b3ac2fb" providerId="ADAL" clId="{770EB5A4-70AB-4284-AEAD-69B574F8429E}" dt="2024-01-16T20:37:17.042" v="5801" actId="478"/>
          <ac:picMkLst>
            <pc:docMk/>
            <pc:sldMk cId="2674391107" sldId="289"/>
            <ac:picMk id="5" creationId="{ECBFA4A1-BEA7-6FAD-C37B-D585F562BD3A}"/>
          </ac:picMkLst>
        </pc:picChg>
        <pc:picChg chg="add del mod">
          <ac:chgData name="Keeley, Abel (GE Appliances, Haier)" userId="dbdc6c77-f438-4270-8366-09481b3ac2fb" providerId="ADAL" clId="{770EB5A4-70AB-4284-AEAD-69B574F8429E}" dt="2024-01-16T20:37:15.869" v="5800" actId="478"/>
          <ac:picMkLst>
            <pc:docMk/>
            <pc:sldMk cId="2674391107" sldId="289"/>
            <ac:picMk id="9" creationId="{388C428C-F601-B4BA-1D0D-6559076018FF}"/>
          </ac:picMkLst>
        </pc:picChg>
        <pc:picChg chg="add mod">
          <ac:chgData name="Keeley, Abel (GE Appliances, Haier)" userId="dbdc6c77-f438-4270-8366-09481b3ac2fb" providerId="ADAL" clId="{770EB5A4-70AB-4284-AEAD-69B574F8429E}" dt="2024-01-16T20:37:26.984" v="5805" actId="1076"/>
          <ac:picMkLst>
            <pc:docMk/>
            <pc:sldMk cId="2674391107" sldId="289"/>
            <ac:picMk id="11" creationId="{20B29020-9C19-12C4-EE78-78873F3946E4}"/>
          </ac:picMkLst>
        </pc:picChg>
        <pc:picChg chg="add mod">
          <ac:chgData name="Keeley, Abel (GE Appliances, Haier)" userId="dbdc6c77-f438-4270-8366-09481b3ac2fb" providerId="ADAL" clId="{770EB5A4-70AB-4284-AEAD-69B574F8429E}" dt="2024-01-16T20:37:53.880" v="5812" actId="1076"/>
          <ac:picMkLst>
            <pc:docMk/>
            <pc:sldMk cId="2674391107" sldId="289"/>
            <ac:picMk id="13" creationId="{82FB1776-A1FF-9891-DB31-CAA52BAD1BB2}"/>
          </ac:picMkLst>
        </pc:picChg>
        <pc:picChg chg="add del mod">
          <ac:chgData name="Keeley, Abel (GE Appliances, Haier)" userId="dbdc6c77-f438-4270-8366-09481b3ac2fb" providerId="ADAL" clId="{770EB5A4-70AB-4284-AEAD-69B574F8429E}" dt="2024-01-16T20:38:29.280" v="5816" actId="478"/>
          <ac:picMkLst>
            <pc:docMk/>
            <pc:sldMk cId="2674391107" sldId="289"/>
            <ac:picMk id="15" creationId="{61242377-DA9D-6F16-E883-C091492B71C8}"/>
          </ac:picMkLst>
        </pc:picChg>
        <pc:picChg chg="add mod">
          <ac:chgData name="Keeley, Abel (GE Appliances, Haier)" userId="dbdc6c77-f438-4270-8366-09481b3ac2fb" providerId="ADAL" clId="{770EB5A4-70AB-4284-AEAD-69B574F8429E}" dt="2024-01-16T20:38:44.026" v="5820" actId="1076"/>
          <ac:picMkLst>
            <pc:docMk/>
            <pc:sldMk cId="2674391107" sldId="289"/>
            <ac:picMk id="17" creationId="{10E52A62-F785-36E4-C47F-2D25224BA2D5}"/>
          </ac:picMkLst>
        </pc:picChg>
      </pc:sldChg>
      <pc:sldChg chg="addSp modSp add mod">
        <pc:chgData name="Keeley, Abel (GE Appliances, Haier)" userId="dbdc6c77-f438-4270-8366-09481b3ac2fb" providerId="ADAL" clId="{770EB5A4-70AB-4284-AEAD-69B574F8429E}" dt="2024-01-16T19:55:28.443" v="5779" actId="20577"/>
        <pc:sldMkLst>
          <pc:docMk/>
          <pc:sldMk cId="1214580905" sldId="290"/>
        </pc:sldMkLst>
        <pc:spChg chg="add mod">
          <ac:chgData name="Keeley, Abel (GE Appliances, Haier)" userId="dbdc6c77-f438-4270-8366-09481b3ac2fb" providerId="ADAL" clId="{770EB5A4-70AB-4284-AEAD-69B574F8429E}" dt="2024-01-16T19:54:46.313" v="5767" actId="14100"/>
          <ac:spMkLst>
            <pc:docMk/>
            <pc:sldMk cId="1214580905" sldId="290"/>
            <ac:spMk id="2" creationId="{83A70F39-645A-F104-3C94-5C669317D772}"/>
          </ac:spMkLst>
        </pc:spChg>
        <pc:spChg chg="add mod">
          <ac:chgData name="Keeley, Abel (GE Appliances, Haier)" userId="dbdc6c77-f438-4270-8366-09481b3ac2fb" providerId="ADAL" clId="{770EB5A4-70AB-4284-AEAD-69B574F8429E}" dt="2024-01-16T19:54:40.268" v="5766" actId="1076"/>
          <ac:spMkLst>
            <pc:docMk/>
            <pc:sldMk cId="1214580905" sldId="290"/>
            <ac:spMk id="3" creationId="{65FF91A5-1999-342F-8C14-2AA777D3FBEE}"/>
          </ac:spMkLst>
        </pc:spChg>
        <pc:spChg chg="add mod">
          <ac:chgData name="Keeley, Abel (GE Appliances, Haier)" userId="dbdc6c77-f438-4270-8366-09481b3ac2fb" providerId="ADAL" clId="{770EB5A4-70AB-4284-AEAD-69B574F8429E}" dt="2024-01-16T19:53:41.527" v="5751" actId="14100"/>
          <ac:spMkLst>
            <pc:docMk/>
            <pc:sldMk cId="1214580905" sldId="290"/>
            <ac:spMk id="4" creationId="{4676E877-5CCC-8953-266C-318E37C2ED46}"/>
          </ac:spMkLst>
        </pc:spChg>
        <pc:spChg chg="add mod">
          <ac:chgData name="Keeley, Abel (GE Appliances, Haier)" userId="dbdc6c77-f438-4270-8366-09481b3ac2fb" providerId="ADAL" clId="{770EB5A4-70AB-4284-AEAD-69B574F8429E}" dt="2024-01-16T19:53:45.803" v="5758" actId="20577"/>
          <ac:spMkLst>
            <pc:docMk/>
            <pc:sldMk cId="1214580905" sldId="290"/>
            <ac:spMk id="5" creationId="{2C8544C7-C99B-AC03-647B-BA8F21F88F55}"/>
          </ac:spMkLst>
        </pc:spChg>
        <pc:spChg chg="mod">
          <ac:chgData name="Keeley, Abel (GE Appliances, Haier)" userId="dbdc6c77-f438-4270-8366-09481b3ac2fb" providerId="ADAL" clId="{770EB5A4-70AB-4284-AEAD-69B574F8429E}" dt="2024-01-16T19:55:28.443" v="5779" actId="20577"/>
          <ac:spMkLst>
            <pc:docMk/>
            <pc:sldMk cId="1214580905" sldId="290"/>
            <ac:spMk id="6" creationId="{80CBAACB-059A-8483-D6BB-7B9F6F4211BD}"/>
          </ac:spMkLst>
        </pc:spChg>
        <pc:spChg chg="add mod">
          <ac:chgData name="Keeley, Abel (GE Appliances, Haier)" userId="dbdc6c77-f438-4270-8366-09481b3ac2fb" providerId="ADAL" clId="{770EB5A4-70AB-4284-AEAD-69B574F8429E}" dt="2024-01-16T19:54:35.939" v="5765" actId="14100"/>
          <ac:spMkLst>
            <pc:docMk/>
            <pc:sldMk cId="1214580905" sldId="290"/>
            <ac:spMk id="7" creationId="{F82B55DC-C22A-8B21-7DA9-4FDFD5EF403E}"/>
          </ac:spMkLst>
        </pc:spChg>
        <pc:spChg chg="add mod">
          <ac:chgData name="Keeley, Abel (GE Appliances, Haier)" userId="dbdc6c77-f438-4270-8366-09481b3ac2fb" providerId="ADAL" clId="{770EB5A4-70AB-4284-AEAD-69B574F8429E}" dt="2024-01-16T19:54:31.028" v="5764" actId="1076"/>
          <ac:spMkLst>
            <pc:docMk/>
            <pc:sldMk cId="1214580905" sldId="290"/>
            <ac:spMk id="8" creationId="{FEC670BA-067C-C8EA-1227-A65794158E46}"/>
          </ac:spMkLst>
        </pc:spChg>
      </pc:sldChg>
      <pc:sldChg chg="addSp delSp modSp add mod">
        <pc:chgData name="Keeley, Abel (GE Appliances, Haier)" userId="dbdc6c77-f438-4270-8366-09481b3ac2fb" providerId="ADAL" clId="{770EB5A4-70AB-4284-AEAD-69B574F8429E}" dt="2024-01-19T00:33:16.456" v="7905" actId="9405"/>
        <pc:sldMkLst>
          <pc:docMk/>
          <pc:sldMk cId="1043638889" sldId="291"/>
        </pc:sldMkLst>
        <pc:spChg chg="mod">
          <ac:chgData name="Keeley, Abel (GE Appliances, Haier)" userId="dbdc6c77-f438-4270-8366-09481b3ac2fb" providerId="ADAL" clId="{770EB5A4-70AB-4284-AEAD-69B574F8429E}" dt="2024-01-16T19:55:34.506" v="5793" actId="20577"/>
          <ac:spMkLst>
            <pc:docMk/>
            <pc:sldMk cId="1043638889" sldId="291"/>
            <ac:spMk id="6" creationId="{80CBAACB-059A-8483-D6BB-7B9F6F4211BD}"/>
          </ac:spMkLst>
        </pc:spChg>
        <pc:inkChg chg="add del">
          <ac:chgData name="Keeley, Abel (GE Appliances, Haier)" userId="dbdc6c77-f438-4270-8366-09481b3ac2fb" providerId="ADAL" clId="{770EB5A4-70AB-4284-AEAD-69B574F8429E}" dt="2024-01-19T00:33:16.456" v="7905" actId="9405"/>
          <ac:inkMkLst>
            <pc:docMk/>
            <pc:sldMk cId="1043638889" sldId="291"/>
            <ac:inkMk id="3" creationId="{7AAF6BE2-A2B0-716A-BB75-8EA9FEA4CD77}"/>
          </ac:inkMkLst>
        </pc:inkChg>
        <pc:inkChg chg="add del">
          <ac:chgData name="Keeley, Abel (GE Appliances, Haier)" userId="dbdc6c77-f438-4270-8366-09481b3ac2fb" providerId="ADAL" clId="{770EB5A4-70AB-4284-AEAD-69B574F8429E}" dt="2024-01-19T00:33:16.014" v="7904" actId="9405"/>
          <ac:inkMkLst>
            <pc:docMk/>
            <pc:sldMk cId="1043638889" sldId="291"/>
            <ac:inkMk id="4" creationId="{6D495DFD-5A28-D18E-DB14-1DECDAE64CE6}"/>
          </ac:inkMkLst>
        </pc:inkChg>
        <pc:inkChg chg="add del">
          <ac:chgData name="Keeley, Abel (GE Appliances, Haier)" userId="dbdc6c77-f438-4270-8366-09481b3ac2fb" providerId="ADAL" clId="{770EB5A4-70AB-4284-AEAD-69B574F8429E}" dt="2024-01-19T00:33:15.659" v="7903" actId="9405"/>
          <ac:inkMkLst>
            <pc:docMk/>
            <pc:sldMk cId="1043638889" sldId="291"/>
            <ac:inkMk id="5" creationId="{24222B0D-9CF4-003D-CE05-41535A026C06}"/>
          </ac:inkMkLst>
        </pc:inkChg>
        <pc:inkChg chg="add del">
          <ac:chgData name="Keeley, Abel (GE Appliances, Haier)" userId="dbdc6c77-f438-4270-8366-09481b3ac2fb" providerId="ADAL" clId="{770EB5A4-70AB-4284-AEAD-69B574F8429E}" dt="2024-01-19T00:33:15.308" v="7902" actId="9405"/>
          <ac:inkMkLst>
            <pc:docMk/>
            <pc:sldMk cId="1043638889" sldId="291"/>
            <ac:inkMk id="7" creationId="{7660087E-802C-431B-AECF-16CB1B3F0A72}"/>
          </ac:inkMkLst>
        </pc:inkChg>
      </pc:sldChg>
      <pc:sldChg chg="modSp add mod">
        <pc:chgData name="Keeley, Abel (GE Appliances, Haier)" userId="dbdc6c77-f438-4270-8366-09481b3ac2fb" providerId="ADAL" clId="{770EB5A4-70AB-4284-AEAD-69B574F8429E}" dt="2024-01-16T19:55:39.622" v="5796" actId="20577"/>
        <pc:sldMkLst>
          <pc:docMk/>
          <pc:sldMk cId="4242238329" sldId="292"/>
        </pc:sldMkLst>
        <pc:spChg chg="mod">
          <ac:chgData name="Keeley, Abel (GE Appliances, Haier)" userId="dbdc6c77-f438-4270-8366-09481b3ac2fb" providerId="ADAL" clId="{770EB5A4-70AB-4284-AEAD-69B574F8429E}" dt="2024-01-16T19:55:39.622" v="5796" actId="20577"/>
          <ac:spMkLst>
            <pc:docMk/>
            <pc:sldMk cId="4242238329" sldId="292"/>
            <ac:spMk id="6" creationId="{80CBAACB-059A-8483-D6BB-7B9F6F4211BD}"/>
          </ac:spMkLst>
        </pc:spChg>
      </pc:sldChg>
      <pc:sldChg chg="addSp modSp new del mod">
        <pc:chgData name="Keeley, Abel (GE Appliances, Haier)" userId="dbdc6c77-f438-4270-8366-09481b3ac2fb" providerId="ADAL" clId="{770EB5A4-70AB-4284-AEAD-69B574F8429E}" dt="2024-01-16T20:40:59.658" v="5849" actId="47"/>
        <pc:sldMkLst>
          <pc:docMk/>
          <pc:sldMk cId="146441604" sldId="293"/>
        </pc:sldMkLst>
        <pc:picChg chg="add mod">
          <ac:chgData name="Keeley, Abel (GE Appliances, Haier)" userId="dbdc6c77-f438-4270-8366-09481b3ac2fb" providerId="ADAL" clId="{770EB5A4-70AB-4284-AEAD-69B574F8429E}" dt="2024-01-16T20:35:38.041" v="5799" actId="1076"/>
          <ac:picMkLst>
            <pc:docMk/>
            <pc:sldMk cId="146441604" sldId="293"/>
            <ac:picMk id="4" creationId="{2CADE099-82BF-3693-6ABE-86BA8ED39DC5}"/>
          </ac:picMkLst>
        </pc:picChg>
      </pc:sldChg>
      <pc:sldChg chg="modSp add del mod">
        <pc:chgData name="Keeley, Abel (GE Appliances, Haier)" userId="dbdc6c77-f438-4270-8366-09481b3ac2fb" providerId="ADAL" clId="{770EB5A4-70AB-4284-AEAD-69B574F8429E}" dt="2024-01-17T20:45:02.440" v="6835" actId="47"/>
        <pc:sldMkLst>
          <pc:docMk/>
          <pc:sldMk cId="891135884" sldId="293"/>
        </pc:sldMkLst>
        <pc:spChg chg="mod">
          <ac:chgData name="Keeley, Abel (GE Appliances, Haier)" userId="dbdc6c77-f438-4270-8366-09481b3ac2fb" providerId="ADAL" clId="{770EB5A4-70AB-4284-AEAD-69B574F8429E}" dt="2024-01-17T13:41:00.620" v="6241" actId="20577"/>
          <ac:spMkLst>
            <pc:docMk/>
            <pc:sldMk cId="891135884" sldId="293"/>
            <ac:spMk id="7" creationId="{3E48C4B5-26C0-7956-D6DF-75D9D69419A7}"/>
          </ac:spMkLst>
        </pc:spChg>
      </pc:sldChg>
      <pc:sldChg chg="modSp add mod ord modAnim">
        <pc:chgData name="Keeley, Abel (GE Appliances, Haier)" userId="dbdc6c77-f438-4270-8366-09481b3ac2fb" providerId="ADAL" clId="{770EB5A4-70AB-4284-AEAD-69B574F8429E}" dt="2024-01-17T20:44:50.254" v="6834"/>
        <pc:sldMkLst>
          <pc:docMk/>
          <pc:sldMk cId="2258535200" sldId="294"/>
        </pc:sldMkLst>
        <pc:spChg chg="mod">
          <ac:chgData name="Keeley, Abel (GE Appliances, Haier)" userId="dbdc6c77-f438-4270-8366-09481b3ac2fb" providerId="ADAL" clId="{770EB5A4-70AB-4284-AEAD-69B574F8429E}" dt="2024-01-17T20:37:35.282" v="6299" actId="20577"/>
          <ac:spMkLst>
            <pc:docMk/>
            <pc:sldMk cId="2258535200" sldId="294"/>
            <ac:spMk id="6" creationId="{A8E62D8C-521C-F333-0BCB-6FAD9E98C1F9}"/>
          </ac:spMkLst>
        </pc:spChg>
        <pc:spChg chg="mod">
          <ac:chgData name="Keeley, Abel (GE Appliances, Haier)" userId="dbdc6c77-f438-4270-8366-09481b3ac2fb" providerId="ADAL" clId="{770EB5A4-70AB-4284-AEAD-69B574F8429E}" dt="2024-01-17T20:44:39.925" v="6832" actId="20577"/>
          <ac:spMkLst>
            <pc:docMk/>
            <pc:sldMk cId="2258535200" sldId="294"/>
            <ac:spMk id="7" creationId="{3E48C4B5-26C0-7956-D6DF-75D9D69419A7}"/>
          </ac:spMkLst>
        </pc:spChg>
      </pc:sldChg>
      <pc:sldChg chg="addSp delSp modSp new mod modClrScheme chgLayout">
        <pc:chgData name="Keeley, Abel (GE Appliances, Haier)" userId="dbdc6c77-f438-4270-8366-09481b3ac2fb" providerId="ADAL" clId="{770EB5A4-70AB-4284-AEAD-69B574F8429E}" dt="2024-01-24T14:18:11.584" v="8018" actId="1076"/>
        <pc:sldMkLst>
          <pc:docMk/>
          <pc:sldMk cId="263187123" sldId="295"/>
        </pc:sldMkLst>
        <pc:spChg chg="del">
          <ac:chgData name="Keeley, Abel (GE Appliances, Haier)" userId="dbdc6c77-f438-4270-8366-09481b3ac2fb" providerId="ADAL" clId="{770EB5A4-70AB-4284-AEAD-69B574F8429E}" dt="2024-01-17T21:18:59.296" v="7696" actId="700"/>
          <ac:spMkLst>
            <pc:docMk/>
            <pc:sldMk cId="263187123" sldId="295"/>
            <ac:spMk id="2" creationId="{788C17F2-901E-63D6-2946-99375F1ECC10}"/>
          </ac:spMkLst>
        </pc:spChg>
        <pc:spChg chg="del">
          <ac:chgData name="Keeley, Abel (GE Appliances, Haier)" userId="dbdc6c77-f438-4270-8366-09481b3ac2fb" providerId="ADAL" clId="{770EB5A4-70AB-4284-AEAD-69B574F8429E}" dt="2024-01-17T21:18:59.296" v="7696" actId="700"/>
          <ac:spMkLst>
            <pc:docMk/>
            <pc:sldMk cId="263187123" sldId="295"/>
            <ac:spMk id="3" creationId="{89572AE0-3A99-E2CB-0E00-D8FCBE4303F1}"/>
          </ac:spMkLst>
        </pc:spChg>
        <pc:spChg chg="add mod">
          <ac:chgData name="Keeley, Abel (GE Appliances, Haier)" userId="dbdc6c77-f438-4270-8366-09481b3ac2fb" providerId="ADAL" clId="{770EB5A4-70AB-4284-AEAD-69B574F8429E}" dt="2024-01-24T14:14:19.836" v="8000" actId="20577"/>
          <ac:spMkLst>
            <pc:docMk/>
            <pc:sldMk cId="263187123" sldId="295"/>
            <ac:spMk id="4" creationId="{4A62CFCA-6FB9-494C-4910-D03321891300}"/>
          </ac:spMkLst>
        </pc:spChg>
        <pc:graphicFrameChg chg="add del mod">
          <ac:chgData name="Keeley, Abel (GE Appliances, Haier)" userId="dbdc6c77-f438-4270-8366-09481b3ac2fb" providerId="ADAL" clId="{770EB5A4-70AB-4284-AEAD-69B574F8429E}" dt="2024-01-24T14:14:47.714" v="8005" actId="478"/>
          <ac:graphicFrameMkLst>
            <pc:docMk/>
            <pc:sldMk cId="263187123" sldId="295"/>
            <ac:graphicFrameMk id="2" creationId="{9B3701DA-A6CB-7FD7-8314-462A02114881}"/>
          </ac:graphicFrameMkLst>
        </pc:graphicFrameChg>
        <pc:graphicFrameChg chg="add del mod">
          <ac:chgData name="Keeley, Abel (GE Appliances, Haier)" userId="dbdc6c77-f438-4270-8366-09481b3ac2fb" providerId="ADAL" clId="{770EB5A4-70AB-4284-AEAD-69B574F8429E}" dt="2024-01-24T14:15:42.349" v="8009" actId="478"/>
          <ac:graphicFrameMkLst>
            <pc:docMk/>
            <pc:sldMk cId="263187123" sldId="295"/>
            <ac:graphicFrameMk id="3" creationId="{1964A8E3-CA2B-B955-7786-B6EE73DB62F5}"/>
          </ac:graphicFrameMkLst>
        </pc:graphicFrameChg>
        <pc:graphicFrameChg chg="add mod">
          <ac:chgData name="Keeley, Abel (GE Appliances, Haier)" userId="dbdc6c77-f438-4270-8366-09481b3ac2fb" providerId="ADAL" clId="{770EB5A4-70AB-4284-AEAD-69B574F8429E}" dt="2024-01-24T14:17:02.802" v="8013" actId="1076"/>
          <ac:graphicFrameMkLst>
            <pc:docMk/>
            <pc:sldMk cId="263187123" sldId="295"/>
            <ac:graphicFrameMk id="5" creationId="{B80CD630-5AC7-E7BA-E774-07292347F7EF}"/>
          </ac:graphicFrameMkLst>
        </pc:graphicFrameChg>
        <pc:graphicFrameChg chg="add mod">
          <ac:chgData name="Keeley, Abel (GE Appliances, Haier)" userId="dbdc6c77-f438-4270-8366-09481b3ac2fb" providerId="ADAL" clId="{770EB5A4-70AB-4284-AEAD-69B574F8429E}" dt="2024-01-24T14:18:11.584" v="8018" actId="1076"/>
          <ac:graphicFrameMkLst>
            <pc:docMk/>
            <pc:sldMk cId="263187123" sldId="295"/>
            <ac:graphicFrameMk id="6" creationId="{180549FC-7947-B7F3-A39D-71B57AA63E8E}"/>
          </ac:graphicFrameMkLst>
        </pc:graphicFrameChg>
      </pc:sldChg>
      <pc:sldChg chg="modSp add del mod">
        <pc:chgData name="Keeley, Abel (GE Appliances, Haier)" userId="dbdc6c77-f438-4270-8366-09481b3ac2fb" providerId="ADAL" clId="{770EB5A4-70AB-4284-AEAD-69B574F8429E}" dt="2024-01-17T21:03:29.198" v="7443" actId="2696"/>
        <pc:sldMkLst>
          <pc:docMk/>
          <pc:sldMk cId="622947372" sldId="295"/>
        </pc:sldMkLst>
        <pc:spChg chg="mod modVis">
          <ac:chgData name="Keeley, Abel (GE Appliances, Haier)" userId="dbdc6c77-f438-4270-8366-09481b3ac2fb" providerId="ADAL" clId="{770EB5A4-70AB-4284-AEAD-69B574F8429E}" dt="2024-01-17T20:51:59.640" v="7243" actId="14430"/>
          <ac:spMkLst>
            <pc:docMk/>
            <pc:sldMk cId="622947372" sldId="295"/>
            <ac:spMk id="2" creationId="{DE3C8519-550A-BC98-5878-99100E41F7CE}"/>
          </ac:spMkLst>
        </pc:spChg>
        <pc:spChg chg="mod modVis">
          <ac:chgData name="Keeley, Abel (GE Appliances, Haier)" userId="dbdc6c77-f438-4270-8366-09481b3ac2fb" providerId="ADAL" clId="{770EB5A4-70AB-4284-AEAD-69B574F8429E}" dt="2024-01-17T20:51:56.224" v="7237" actId="14430"/>
          <ac:spMkLst>
            <pc:docMk/>
            <pc:sldMk cId="622947372" sldId="295"/>
            <ac:spMk id="13" creationId="{2D3B88E5-0060-FF61-BA31-8104A2631BE5}"/>
          </ac:spMkLst>
        </pc:spChg>
        <pc:spChg chg="mod modVis">
          <ac:chgData name="Keeley, Abel (GE Appliances, Haier)" userId="dbdc6c77-f438-4270-8366-09481b3ac2fb" providerId="ADAL" clId="{770EB5A4-70AB-4284-AEAD-69B574F8429E}" dt="2024-01-17T20:51:54.015" v="7235" actId="14429"/>
          <ac:spMkLst>
            <pc:docMk/>
            <pc:sldMk cId="622947372" sldId="295"/>
            <ac:spMk id="16" creationId="{3BE0A589-34B4-6482-CEC6-B5B0F31DCD7E}"/>
          </ac:spMkLst>
        </pc:spChg>
        <pc:spChg chg="mod modVis">
          <ac:chgData name="Keeley, Abel (GE Appliances, Haier)" userId="dbdc6c77-f438-4270-8366-09481b3ac2fb" providerId="ADAL" clId="{770EB5A4-70AB-4284-AEAD-69B574F8429E}" dt="2024-01-17T20:51:47.691" v="7230" actId="14430"/>
          <ac:spMkLst>
            <pc:docMk/>
            <pc:sldMk cId="622947372" sldId="295"/>
            <ac:spMk id="20" creationId="{6A46A389-CA85-E46B-4887-14AA5ECFD284}"/>
          </ac:spMkLst>
        </pc:spChg>
        <pc:spChg chg="mod modVis">
          <ac:chgData name="Keeley, Abel (GE Appliances, Haier)" userId="dbdc6c77-f438-4270-8366-09481b3ac2fb" providerId="ADAL" clId="{770EB5A4-70AB-4284-AEAD-69B574F8429E}" dt="2024-01-17T20:52:08.449" v="7250" actId="14429"/>
          <ac:spMkLst>
            <pc:docMk/>
            <pc:sldMk cId="622947372" sldId="295"/>
            <ac:spMk id="21" creationId="{C7EB4112-690A-CBF0-9592-E8ECE38E55F9}"/>
          </ac:spMkLst>
        </pc:spChg>
        <pc:picChg chg="mod modVis">
          <ac:chgData name="Keeley, Abel (GE Appliances, Haier)" userId="dbdc6c77-f438-4270-8366-09481b3ac2fb" providerId="ADAL" clId="{770EB5A4-70AB-4284-AEAD-69B574F8429E}" dt="2024-01-17T20:51:58.599" v="7241" actId="14430"/>
          <ac:picMkLst>
            <pc:docMk/>
            <pc:sldMk cId="622947372" sldId="295"/>
            <ac:picMk id="4" creationId="{843E6CAA-DD78-C0CE-6A9A-E0D188D2CFB1}"/>
          </ac:picMkLst>
        </pc:picChg>
        <pc:picChg chg="mod modVis">
          <ac:chgData name="Keeley, Abel (GE Appliances, Haier)" userId="dbdc6c77-f438-4270-8366-09481b3ac2fb" providerId="ADAL" clId="{770EB5A4-70AB-4284-AEAD-69B574F8429E}" dt="2024-01-17T20:51:48.124" v="7231" actId="14430"/>
          <ac:picMkLst>
            <pc:docMk/>
            <pc:sldMk cId="622947372" sldId="295"/>
            <ac:picMk id="5" creationId="{58757031-B9CD-5DA1-60C9-16450FACEA95}"/>
          </ac:picMkLst>
        </pc:picChg>
        <pc:picChg chg="mod modVis">
          <ac:chgData name="Keeley, Abel (GE Appliances, Haier)" userId="dbdc6c77-f438-4270-8366-09481b3ac2fb" providerId="ADAL" clId="{770EB5A4-70AB-4284-AEAD-69B574F8429E}" dt="2024-01-17T20:52:06.489" v="7247" actId="14429"/>
          <ac:picMkLst>
            <pc:docMk/>
            <pc:sldMk cId="622947372" sldId="295"/>
            <ac:picMk id="7" creationId="{45EF4D3A-C757-9CD5-5216-561067EC1C8E}"/>
          </ac:picMkLst>
        </pc:picChg>
        <pc:picChg chg="mod modVis">
          <ac:chgData name="Keeley, Abel (GE Appliances, Haier)" userId="dbdc6c77-f438-4270-8366-09481b3ac2fb" providerId="ADAL" clId="{770EB5A4-70AB-4284-AEAD-69B574F8429E}" dt="2024-01-17T20:52:07.409" v="7248" actId="14429"/>
          <ac:picMkLst>
            <pc:docMk/>
            <pc:sldMk cId="622947372" sldId="295"/>
            <ac:picMk id="9" creationId="{CA125EBD-56F2-3E58-5990-6720C16D6129}"/>
          </ac:picMkLst>
        </pc:picChg>
        <pc:picChg chg="mod modVis">
          <ac:chgData name="Keeley, Abel (GE Appliances, Haier)" userId="dbdc6c77-f438-4270-8366-09481b3ac2fb" providerId="ADAL" clId="{770EB5A4-70AB-4284-AEAD-69B574F8429E}" dt="2024-01-17T20:51:57.333" v="7239" actId="14430"/>
          <ac:picMkLst>
            <pc:docMk/>
            <pc:sldMk cId="622947372" sldId="295"/>
            <ac:picMk id="10" creationId="{CB830967-800B-12F7-D7C3-CAAA0C95C00D}"/>
          </ac:picMkLst>
        </pc:picChg>
        <pc:picChg chg="mod modVis">
          <ac:chgData name="Keeley, Abel (GE Appliances, Haier)" userId="dbdc6c77-f438-4270-8366-09481b3ac2fb" providerId="ADAL" clId="{770EB5A4-70AB-4284-AEAD-69B574F8429E}" dt="2024-01-17T20:52:00.355" v="7244" actId="14429"/>
          <ac:picMkLst>
            <pc:docMk/>
            <pc:sldMk cId="622947372" sldId="295"/>
            <ac:picMk id="14" creationId="{F302C234-866B-6C9E-31B1-7F449F0E609C}"/>
          </ac:picMkLst>
        </pc:picChg>
      </pc:sldChg>
      <pc:sldChg chg="add del">
        <pc:chgData name="Keeley, Abel (GE Appliances, Haier)" userId="dbdc6c77-f438-4270-8366-09481b3ac2fb" providerId="ADAL" clId="{770EB5A4-70AB-4284-AEAD-69B574F8429E}" dt="2024-01-17T20:47:25.119" v="7006" actId="2890"/>
        <pc:sldMkLst>
          <pc:docMk/>
          <pc:sldMk cId="4192602940" sldId="295"/>
        </pc:sldMkLst>
      </pc:sldChg>
      <pc:sldChg chg="addSp delSp modSp add del mod modClrScheme chgLayout">
        <pc:chgData name="Keeley, Abel (GE Appliances, Haier)" userId="dbdc6c77-f438-4270-8366-09481b3ac2fb" providerId="ADAL" clId="{770EB5A4-70AB-4284-AEAD-69B574F8429E}" dt="2024-01-24T14:14:14.993" v="7991" actId="47"/>
        <pc:sldMkLst>
          <pc:docMk/>
          <pc:sldMk cId="1595009522" sldId="296"/>
        </pc:sldMkLst>
        <pc:spChg chg="add mod ord">
          <ac:chgData name="Keeley, Abel (GE Appliances, Haier)" userId="dbdc6c77-f438-4270-8366-09481b3ac2fb" providerId="ADAL" clId="{770EB5A4-70AB-4284-AEAD-69B574F8429E}" dt="2024-01-17T21:22:16.253" v="7734" actId="20577"/>
          <ac:spMkLst>
            <pc:docMk/>
            <pc:sldMk cId="1595009522" sldId="296"/>
            <ac:spMk id="2" creationId="{DADB542A-5D86-A77A-98AA-288DF7A19D51}"/>
          </ac:spMkLst>
        </pc:spChg>
        <pc:spChg chg="add mod">
          <ac:chgData name="Keeley, Abel (GE Appliances, Haier)" userId="dbdc6c77-f438-4270-8366-09481b3ac2fb" providerId="ADAL" clId="{770EB5A4-70AB-4284-AEAD-69B574F8429E}" dt="2024-01-17T21:26:30.760" v="7768"/>
          <ac:spMkLst>
            <pc:docMk/>
            <pc:sldMk cId="1595009522" sldId="296"/>
            <ac:spMk id="3" creationId="{FF3FB460-6BFB-CDB6-707F-141E88E55EA6}"/>
          </ac:spMkLst>
        </pc:spChg>
        <pc:spChg chg="del mod ord">
          <ac:chgData name="Keeley, Abel (GE Appliances, Haier)" userId="dbdc6c77-f438-4270-8366-09481b3ac2fb" providerId="ADAL" clId="{770EB5A4-70AB-4284-AEAD-69B574F8429E}" dt="2024-01-17T21:19:18.527" v="7708" actId="478"/>
          <ac:spMkLst>
            <pc:docMk/>
            <pc:sldMk cId="1595009522" sldId="296"/>
            <ac:spMk id="4" creationId="{4A62CFCA-6FB9-494C-4910-D03321891300}"/>
          </ac:spMkLst>
        </pc:spChg>
        <pc:spChg chg="add mod">
          <ac:chgData name="Keeley, Abel (GE Appliances, Haier)" userId="dbdc6c77-f438-4270-8366-09481b3ac2fb" providerId="ADAL" clId="{770EB5A4-70AB-4284-AEAD-69B574F8429E}" dt="2024-01-17T21:26:30.760" v="7768"/>
          <ac:spMkLst>
            <pc:docMk/>
            <pc:sldMk cId="1595009522" sldId="296"/>
            <ac:spMk id="7" creationId="{EE200350-140B-8DC3-72BF-9CC153244ACE}"/>
          </ac:spMkLst>
        </pc:spChg>
        <pc:spChg chg="add mod">
          <ac:chgData name="Keeley, Abel (GE Appliances, Haier)" userId="dbdc6c77-f438-4270-8366-09481b3ac2fb" providerId="ADAL" clId="{770EB5A4-70AB-4284-AEAD-69B574F8429E}" dt="2024-01-17T21:26:30.760" v="7768"/>
          <ac:spMkLst>
            <pc:docMk/>
            <pc:sldMk cId="1595009522" sldId="296"/>
            <ac:spMk id="8" creationId="{83F2E5F7-EE1E-B2BF-C922-AB661101E154}"/>
          </ac:spMkLst>
        </pc:spChg>
        <pc:spChg chg="add mod">
          <ac:chgData name="Keeley, Abel (GE Appliances, Haier)" userId="dbdc6c77-f438-4270-8366-09481b3ac2fb" providerId="ADAL" clId="{770EB5A4-70AB-4284-AEAD-69B574F8429E}" dt="2024-01-17T21:26:30.760" v="7768"/>
          <ac:spMkLst>
            <pc:docMk/>
            <pc:sldMk cId="1595009522" sldId="296"/>
            <ac:spMk id="9" creationId="{9FDE2717-60EE-402B-F218-7F1513E51681}"/>
          </ac:spMkLst>
        </pc:spChg>
        <pc:spChg chg="add mod">
          <ac:chgData name="Keeley, Abel (GE Appliances, Haier)" userId="dbdc6c77-f438-4270-8366-09481b3ac2fb" providerId="ADAL" clId="{770EB5A4-70AB-4284-AEAD-69B574F8429E}" dt="2024-01-17T21:26:30.760" v="7768"/>
          <ac:spMkLst>
            <pc:docMk/>
            <pc:sldMk cId="1595009522" sldId="296"/>
            <ac:spMk id="10" creationId="{F385858A-E0AD-9140-EF80-69E57986B0B7}"/>
          </ac:spMkLst>
        </pc:spChg>
        <pc:spChg chg="mod">
          <ac:chgData name="Keeley, Abel (GE Appliances, Haier)" userId="dbdc6c77-f438-4270-8366-09481b3ac2fb" providerId="ADAL" clId="{770EB5A4-70AB-4284-AEAD-69B574F8429E}" dt="2024-01-17T21:26:30.760" v="7768"/>
          <ac:spMkLst>
            <pc:docMk/>
            <pc:sldMk cId="1595009522" sldId="296"/>
            <ac:spMk id="14" creationId="{EF0F0A75-F52E-AE44-E913-2C43B0430A53}"/>
          </ac:spMkLst>
        </pc:spChg>
        <pc:spChg chg="mod">
          <ac:chgData name="Keeley, Abel (GE Appliances, Haier)" userId="dbdc6c77-f438-4270-8366-09481b3ac2fb" providerId="ADAL" clId="{770EB5A4-70AB-4284-AEAD-69B574F8429E}" dt="2024-01-17T21:26:30.760" v="7768"/>
          <ac:spMkLst>
            <pc:docMk/>
            <pc:sldMk cId="1595009522" sldId="296"/>
            <ac:spMk id="15" creationId="{4473EEDF-EBF0-F5F4-D172-4A85C8B39F2F}"/>
          </ac:spMkLst>
        </pc:spChg>
        <pc:spChg chg="add del mod">
          <ac:chgData name="Keeley, Abel (GE Appliances, Haier)" userId="dbdc6c77-f438-4270-8366-09481b3ac2fb" providerId="ADAL" clId="{770EB5A4-70AB-4284-AEAD-69B574F8429E}" dt="2024-01-17T21:28:36.575" v="7783" actId="478"/>
          <ac:spMkLst>
            <pc:docMk/>
            <pc:sldMk cId="1595009522" sldId="296"/>
            <ac:spMk id="22" creationId="{75B93F99-6185-A70B-8046-4A1DB3217AD6}"/>
          </ac:spMkLst>
        </pc:spChg>
        <pc:spChg chg="mod">
          <ac:chgData name="Keeley, Abel (GE Appliances, Haier)" userId="dbdc6c77-f438-4270-8366-09481b3ac2fb" providerId="ADAL" clId="{770EB5A4-70AB-4284-AEAD-69B574F8429E}" dt="2024-01-17T21:26:30.760" v="7768"/>
          <ac:spMkLst>
            <pc:docMk/>
            <pc:sldMk cId="1595009522" sldId="296"/>
            <ac:spMk id="31" creationId="{925F9C4D-1D46-6E8E-9A58-532DDF3D678C}"/>
          </ac:spMkLst>
        </pc:spChg>
        <pc:spChg chg="mod">
          <ac:chgData name="Keeley, Abel (GE Appliances, Haier)" userId="dbdc6c77-f438-4270-8366-09481b3ac2fb" providerId="ADAL" clId="{770EB5A4-70AB-4284-AEAD-69B574F8429E}" dt="2024-01-17T21:26:30.760" v="7768"/>
          <ac:spMkLst>
            <pc:docMk/>
            <pc:sldMk cId="1595009522" sldId="296"/>
            <ac:spMk id="32" creationId="{0B1CF813-134B-B3D1-CAA1-5A8BD224688D}"/>
          </ac:spMkLst>
        </pc:spChg>
        <pc:spChg chg="add mod">
          <ac:chgData name="Keeley, Abel (GE Appliances, Haier)" userId="dbdc6c77-f438-4270-8366-09481b3ac2fb" providerId="ADAL" clId="{770EB5A4-70AB-4284-AEAD-69B574F8429E}" dt="2024-01-17T21:28:17.575" v="7779" actId="1076"/>
          <ac:spMkLst>
            <pc:docMk/>
            <pc:sldMk cId="1595009522" sldId="296"/>
            <ac:spMk id="35" creationId="{C3625298-6BB8-33B8-61BB-7AD31A23499B}"/>
          </ac:spMkLst>
        </pc:spChg>
        <pc:spChg chg="add mod">
          <ac:chgData name="Keeley, Abel (GE Appliances, Haier)" userId="dbdc6c77-f438-4270-8366-09481b3ac2fb" providerId="ADAL" clId="{770EB5A4-70AB-4284-AEAD-69B574F8429E}" dt="2024-01-17T21:26:30.760" v="7768"/>
          <ac:spMkLst>
            <pc:docMk/>
            <pc:sldMk cId="1595009522" sldId="296"/>
            <ac:spMk id="40" creationId="{C7144F1A-AF79-8368-5FD2-46ACD5FA86E6}"/>
          </ac:spMkLst>
        </pc:spChg>
        <pc:spChg chg="add mod">
          <ac:chgData name="Keeley, Abel (GE Appliances, Haier)" userId="dbdc6c77-f438-4270-8366-09481b3ac2fb" providerId="ADAL" clId="{770EB5A4-70AB-4284-AEAD-69B574F8429E}" dt="2024-01-17T21:26:30.760" v="7768"/>
          <ac:spMkLst>
            <pc:docMk/>
            <pc:sldMk cId="1595009522" sldId="296"/>
            <ac:spMk id="41" creationId="{248089DF-B833-FF0D-A1B1-F0B9A3866321}"/>
          </ac:spMkLst>
        </pc:spChg>
        <pc:spChg chg="add mod">
          <ac:chgData name="Keeley, Abel (GE Appliances, Haier)" userId="dbdc6c77-f438-4270-8366-09481b3ac2fb" providerId="ADAL" clId="{770EB5A4-70AB-4284-AEAD-69B574F8429E}" dt="2024-01-17T21:26:30.760" v="7768"/>
          <ac:spMkLst>
            <pc:docMk/>
            <pc:sldMk cId="1595009522" sldId="296"/>
            <ac:spMk id="42" creationId="{B2238308-9E85-44F6-F02A-8E63C6F3896E}"/>
          </ac:spMkLst>
        </pc:spChg>
        <pc:spChg chg="add mod">
          <ac:chgData name="Keeley, Abel (GE Appliances, Haier)" userId="dbdc6c77-f438-4270-8366-09481b3ac2fb" providerId="ADAL" clId="{770EB5A4-70AB-4284-AEAD-69B574F8429E}" dt="2024-01-17T21:26:30.760" v="7768"/>
          <ac:spMkLst>
            <pc:docMk/>
            <pc:sldMk cId="1595009522" sldId="296"/>
            <ac:spMk id="43" creationId="{1772F41B-F1A4-9969-4F10-A85E9B0B6F72}"/>
          </ac:spMkLst>
        </pc:spChg>
        <pc:spChg chg="add mod">
          <ac:chgData name="Keeley, Abel (GE Appliances, Haier)" userId="dbdc6c77-f438-4270-8366-09481b3ac2fb" providerId="ADAL" clId="{770EB5A4-70AB-4284-AEAD-69B574F8429E}" dt="2024-01-17T21:26:30.760" v="7768"/>
          <ac:spMkLst>
            <pc:docMk/>
            <pc:sldMk cId="1595009522" sldId="296"/>
            <ac:spMk id="44" creationId="{C9E24DBF-B094-2E33-BBDB-AB2E6A588BFB}"/>
          </ac:spMkLst>
        </pc:spChg>
        <pc:spChg chg="add mod">
          <ac:chgData name="Keeley, Abel (GE Appliances, Haier)" userId="dbdc6c77-f438-4270-8366-09481b3ac2fb" providerId="ADAL" clId="{770EB5A4-70AB-4284-AEAD-69B574F8429E}" dt="2024-01-17T21:26:30.760" v="7768"/>
          <ac:spMkLst>
            <pc:docMk/>
            <pc:sldMk cId="1595009522" sldId="296"/>
            <ac:spMk id="45" creationId="{0A7630BA-F11D-647A-4A6F-A0A8FCFA83C2}"/>
          </ac:spMkLst>
        </pc:spChg>
        <pc:spChg chg="add mod">
          <ac:chgData name="Keeley, Abel (GE Appliances, Haier)" userId="dbdc6c77-f438-4270-8366-09481b3ac2fb" providerId="ADAL" clId="{770EB5A4-70AB-4284-AEAD-69B574F8429E}" dt="2024-01-17T21:26:30.760" v="7768"/>
          <ac:spMkLst>
            <pc:docMk/>
            <pc:sldMk cId="1595009522" sldId="296"/>
            <ac:spMk id="46" creationId="{2984D11E-65AE-532D-0BAB-67BE7343E983}"/>
          </ac:spMkLst>
        </pc:spChg>
        <pc:spChg chg="add mod">
          <ac:chgData name="Keeley, Abel (GE Appliances, Haier)" userId="dbdc6c77-f438-4270-8366-09481b3ac2fb" providerId="ADAL" clId="{770EB5A4-70AB-4284-AEAD-69B574F8429E}" dt="2024-01-17T21:26:30.760" v="7768"/>
          <ac:spMkLst>
            <pc:docMk/>
            <pc:sldMk cId="1595009522" sldId="296"/>
            <ac:spMk id="47" creationId="{907456B0-4040-BF8A-9C36-70CEBAADDA07}"/>
          </ac:spMkLst>
        </pc:spChg>
        <pc:spChg chg="add mod">
          <ac:chgData name="Keeley, Abel (GE Appliances, Haier)" userId="dbdc6c77-f438-4270-8366-09481b3ac2fb" providerId="ADAL" clId="{770EB5A4-70AB-4284-AEAD-69B574F8429E}" dt="2024-01-17T21:26:30.760" v="7768"/>
          <ac:spMkLst>
            <pc:docMk/>
            <pc:sldMk cId="1595009522" sldId="296"/>
            <ac:spMk id="48" creationId="{A8EEC5EB-797B-8F6F-4E47-D93FFA86E98C}"/>
          </ac:spMkLst>
        </pc:spChg>
        <pc:spChg chg="add mod">
          <ac:chgData name="Keeley, Abel (GE Appliances, Haier)" userId="dbdc6c77-f438-4270-8366-09481b3ac2fb" providerId="ADAL" clId="{770EB5A4-70AB-4284-AEAD-69B574F8429E}" dt="2024-01-17T21:26:30.760" v="7768"/>
          <ac:spMkLst>
            <pc:docMk/>
            <pc:sldMk cId="1595009522" sldId="296"/>
            <ac:spMk id="51" creationId="{33193031-E78F-FE91-5497-BCE9FAE027A7}"/>
          </ac:spMkLst>
        </pc:spChg>
        <pc:spChg chg="add mod">
          <ac:chgData name="Keeley, Abel (GE Appliances, Haier)" userId="dbdc6c77-f438-4270-8366-09481b3ac2fb" providerId="ADAL" clId="{770EB5A4-70AB-4284-AEAD-69B574F8429E}" dt="2024-01-17T21:26:30.760" v="7768"/>
          <ac:spMkLst>
            <pc:docMk/>
            <pc:sldMk cId="1595009522" sldId="296"/>
            <ac:spMk id="52" creationId="{2F386218-9235-6BFD-DDBD-7D35628FA757}"/>
          </ac:spMkLst>
        </pc:spChg>
        <pc:spChg chg="add mod">
          <ac:chgData name="Keeley, Abel (GE Appliances, Haier)" userId="dbdc6c77-f438-4270-8366-09481b3ac2fb" providerId="ADAL" clId="{770EB5A4-70AB-4284-AEAD-69B574F8429E}" dt="2024-01-17T21:26:30.760" v="7768"/>
          <ac:spMkLst>
            <pc:docMk/>
            <pc:sldMk cId="1595009522" sldId="296"/>
            <ac:spMk id="53" creationId="{1AC883E9-DB10-1E12-AA7C-351CC0D95A11}"/>
          </ac:spMkLst>
        </pc:spChg>
        <pc:spChg chg="add mod">
          <ac:chgData name="Keeley, Abel (GE Appliances, Haier)" userId="dbdc6c77-f438-4270-8366-09481b3ac2fb" providerId="ADAL" clId="{770EB5A4-70AB-4284-AEAD-69B574F8429E}" dt="2024-01-17T21:26:30.760" v="7768"/>
          <ac:spMkLst>
            <pc:docMk/>
            <pc:sldMk cId="1595009522" sldId="296"/>
            <ac:spMk id="54" creationId="{49A05178-AC22-7E5B-EE5C-7948B475EC9F}"/>
          </ac:spMkLst>
        </pc:spChg>
        <pc:spChg chg="mod">
          <ac:chgData name="Keeley, Abel (GE Appliances, Haier)" userId="dbdc6c77-f438-4270-8366-09481b3ac2fb" providerId="ADAL" clId="{770EB5A4-70AB-4284-AEAD-69B574F8429E}" dt="2024-01-17T21:26:30.760" v="7768"/>
          <ac:spMkLst>
            <pc:docMk/>
            <pc:sldMk cId="1595009522" sldId="296"/>
            <ac:spMk id="58" creationId="{B47D6F4D-0A54-20F7-96F2-93D5DE44D6B5}"/>
          </ac:spMkLst>
        </pc:spChg>
        <pc:spChg chg="mod">
          <ac:chgData name="Keeley, Abel (GE Appliances, Haier)" userId="dbdc6c77-f438-4270-8366-09481b3ac2fb" providerId="ADAL" clId="{770EB5A4-70AB-4284-AEAD-69B574F8429E}" dt="2024-01-17T21:26:30.760" v="7768"/>
          <ac:spMkLst>
            <pc:docMk/>
            <pc:sldMk cId="1595009522" sldId="296"/>
            <ac:spMk id="59" creationId="{DE4872CB-BBF7-64CF-DFEC-A3F898478A6A}"/>
          </ac:spMkLst>
        </pc:spChg>
        <pc:spChg chg="add del mod">
          <ac:chgData name="Keeley, Abel (GE Appliances, Haier)" userId="dbdc6c77-f438-4270-8366-09481b3ac2fb" providerId="ADAL" clId="{770EB5A4-70AB-4284-AEAD-69B574F8429E}" dt="2024-01-17T21:28:38.015" v="7784" actId="478"/>
          <ac:spMkLst>
            <pc:docMk/>
            <pc:sldMk cId="1595009522" sldId="296"/>
            <ac:spMk id="66" creationId="{74C0CE64-17E0-BE83-F4BF-F210C586F388}"/>
          </ac:spMkLst>
        </pc:spChg>
        <pc:spChg chg="mod">
          <ac:chgData name="Keeley, Abel (GE Appliances, Haier)" userId="dbdc6c77-f438-4270-8366-09481b3ac2fb" providerId="ADAL" clId="{770EB5A4-70AB-4284-AEAD-69B574F8429E}" dt="2024-01-17T21:26:30.760" v="7768"/>
          <ac:spMkLst>
            <pc:docMk/>
            <pc:sldMk cId="1595009522" sldId="296"/>
            <ac:spMk id="75" creationId="{2ACC453C-4073-3B87-ADCD-28A70AA63FEF}"/>
          </ac:spMkLst>
        </pc:spChg>
        <pc:spChg chg="mod">
          <ac:chgData name="Keeley, Abel (GE Appliances, Haier)" userId="dbdc6c77-f438-4270-8366-09481b3ac2fb" providerId="ADAL" clId="{770EB5A4-70AB-4284-AEAD-69B574F8429E}" dt="2024-01-17T21:26:30.760" v="7768"/>
          <ac:spMkLst>
            <pc:docMk/>
            <pc:sldMk cId="1595009522" sldId="296"/>
            <ac:spMk id="76" creationId="{38339035-F80D-14EC-1EDC-BA407717DB25}"/>
          </ac:spMkLst>
        </pc:spChg>
        <pc:spChg chg="add del mod">
          <ac:chgData name="Keeley, Abel (GE Appliances, Haier)" userId="dbdc6c77-f438-4270-8366-09481b3ac2fb" providerId="ADAL" clId="{770EB5A4-70AB-4284-AEAD-69B574F8429E}" dt="2024-01-17T21:28:38.958" v="7785" actId="478"/>
          <ac:spMkLst>
            <pc:docMk/>
            <pc:sldMk cId="1595009522" sldId="296"/>
            <ac:spMk id="79" creationId="{2BA62253-AD31-A298-A719-D346C85D53D2}"/>
          </ac:spMkLst>
        </pc:spChg>
        <pc:spChg chg="add mod">
          <ac:chgData name="Keeley, Abel (GE Appliances, Haier)" userId="dbdc6c77-f438-4270-8366-09481b3ac2fb" providerId="ADAL" clId="{770EB5A4-70AB-4284-AEAD-69B574F8429E}" dt="2024-01-17T21:26:30.760" v="7768"/>
          <ac:spMkLst>
            <pc:docMk/>
            <pc:sldMk cId="1595009522" sldId="296"/>
            <ac:spMk id="84" creationId="{DB5CFA2C-DD91-9D5E-64E6-CB5502BD40A4}"/>
          </ac:spMkLst>
        </pc:spChg>
        <pc:spChg chg="add mod">
          <ac:chgData name="Keeley, Abel (GE Appliances, Haier)" userId="dbdc6c77-f438-4270-8366-09481b3ac2fb" providerId="ADAL" clId="{770EB5A4-70AB-4284-AEAD-69B574F8429E}" dt="2024-01-17T21:26:30.760" v="7768"/>
          <ac:spMkLst>
            <pc:docMk/>
            <pc:sldMk cId="1595009522" sldId="296"/>
            <ac:spMk id="85" creationId="{99EEF1A2-CB57-315E-96BF-64A3BC2E642A}"/>
          </ac:spMkLst>
        </pc:spChg>
        <pc:spChg chg="add mod">
          <ac:chgData name="Keeley, Abel (GE Appliances, Haier)" userId="dbdc6c77-f438-4270-8366-09481b3ac2fb" providerId="ADAL" clId="{770EB5A4-70AB-4284-AEAD-69B574F8429E}" dt="2024-01-17T21:26:30.760" v="7768"/>
          <ac:spMkLst>
            <pc:docMk/>
            <pc:sldMk cId="1595009522" sldId="296"/>
            <ac:spMk id="86" creationId="{02F93842-900F-62D3-E3D4-43E6CE348D46}"/>
          </ac:spMkLst>
        </pc:spChg>
        <pc:spChg chg="add mod">
          <ac:chgData name="Keeley, Abel (GE Appliances, Haier)" userId="dbdc6c77-f438-4270-8366-09481b3ac2fb" providerId="ADAL" clId="{770EB5A4-70AB-4284-AEAD-69B574F8429E}" dt="2024-01-17T21:26:30.760" v="7768"/>
          <ac:spMkLst>
            <pc:docMk/>
            <pc:sldMk cId="1595009522" sldId="296"/>
            <ac:spMk id="87" creationId="{EE1B19DB-62B0-2637-C974-A6A84EF1E165}"/>
          </ac:spMkLst>
        </pc:spChg>
        <pc:spChg chg="add mod">
          <ac:chgData name="Keeley, Abel (GE Appliances, Haier)" userId="dbdc6c77-f438-4270-8366-09481b3ac2fb" providerId="ADAL" clId="{770EB5A4-70AB-4284-AEAD-69B574F8429E}" dt="2024-01-17T21:26:30.760" v="7768"/>
          <ac:spMkLst>
            <pc:docMk/>
            <pc:sldMk cId="1595009522" sldId="296"/>
            <ac:spMk id="88" creationId="{AAAFF0DC-FA99-00F7-71C1-C933E57B2979}"/>
          </ac:spMkLst>
        </pc:spChg>
        <pc:spChg chg="add mod">
          <ac:chgData name="Keeley, Abel (GE Appliances, Haier)" userId="dbdc6c77-f438-4270-8366-09481b3ac2fb" providerId="ADAL" clId="{770EB5A4-70AB-4284-AEAD-69B574F8429E}" dt="2024-01-17T21:26:30.760" v="7768"/>
          <ac:spMkLst>
            <pc:docMk/>
            <pc:sldMk cId="1595009522" sldId="296"/>
            <ac:spMk id="89" creationId="{3AD2EE89-CBA6-249F-CC54-0C7791D3D398}"/>
          </ac:spMkLst>
        </pc:spChg>
        <pc:spChg chg="add mod">
          <ac:chgData name="Keeley, Abel (GE Appliances, Haier)" userId="dbdc6c77-f438-4270-8366-09481b3ac2fb" providerId="ADAL" clId="{770EB5A4-70AB-4284-AEAD-69B574F8429E}" dt="2024-01-17T21:26:30.760" v="7768"/>
          <ac:spMkLst>
            <pc:docMk/>
            <pc:sldMk cId="1595009522" sldId="296"/>
            <ac:spMk id="90" creationId="{8558540C-466D-A307-22AD-9BC8984D0DD2}"/>
          </ac:spMkLst>
        </pc:spChg>
        <pc:spChg chg="add mod">
          <ac:chgData name="Keeley, Abel (GE Appliances, Haier)" userId="dbdc6c77-f438-4270-8366-09481b3ac2fb" providerId="ADAL" clId="{770EB5A4-70AB-4284-AEAD-69B574F8429E}" dt="2024-01-17T21:26:30.760" v="7768"/>
          <ac:spMkLst>
            <pc:docMk/>
            <pc:sldMk cId="1595009522" sldId="296"/>
            <ac:spMk id="91" creationId="{1C4F3AF4-C756-1EED-6936-658CA16B9368}"/>
          </ac:spMkLst>
        </pc:spChg>
        <pc:spChg chg="add mod">
          <ac:chgData name="Keeley, Abel (GE Appliances, Haier)" userId="dbdc6c77-f438-4270-8366-09481b3ac2fb" providerId="ADAL" clId="{770EB5A4-70AB-4284-AEAD-69B574F8429E}" dt="2024-01-17T21:26:30.760" v="7768"/>
          <ac:spMkLst>
            <pc:docMk/>
            <pc:sldMk cId="1595009522" sldId="296"/>
            <ac:spMk id="92" creationId="{9C73AE02-35D0-6D62-CB3A-83A080FBA81F}"/>
          </ac:spMkLst>
        </pc:spChg>
        <pc:spChg chg="add mod">
          <ac:chgData name="Keeley, Abel (GE Appliances, Haier)" userId="dbdc6c77-f438-4270-8366-09481b3ac2fb" providerId="ADAL" clId="{770EB5A4-70AB-4284-AEAD-69B574F8429E}" dt="2024-01-17T21:28:45.756" v="7786" actId="1076"/>
          <ac:spMkLst>
            <pc:docMk/>
            <pc:sldMk cId="1595009522" sldId="296"/>
            <ac:spMk id="99" creationId="{295E631F-0A90-AF29-00D0-D3E11947BC50}"/>
          </ac:spMkLst>
        </pc:spChg>
        <pc:spChg chg="add mod">
          <ac:chgData name="Keeley, Abel (GE Appliances, Haier)" userId="dbdc6c77-f438-4270-8366-09481b3ac2fb" providerId="ADAL" clId="{770EB5A4-70AB-4284-AEAD-69B574F8429E}" dt="2024-01-17T21:29:00.700" v="7790" actId="1076"/>
          <ac:spMkLst>
            <pc:docMk/>
            <pc:sldMk cId="1595009522" sldId="296"/>
            <ac:spMk id="101" creationId="{B1D330C9-0055-55B5-F062-6936A3736C78}"/>
          </ac:spMkLst>
        </pc:spChg>
        <pc:spChg chg="add mod">
          <ac:chgData name="Keeley, Abel (GE Appliances, Haier)" userId="dbdc6c77-f438-4270-8366-09481b3ac2fb" providerId="ADAL" clId="{770EB5A4-70AB-4284-AEAD-69B574F8429E}" dt="2024-01-17T21:28:52.406" v="7789" actId="1076"/>
          <ac:spMkLst>
            <pc:docMk/>
            <pc:sldMk cId="1595009522" sldId="296"/>
            <ac:spMk id="103" creationId="{B132475B-C79C-7178-8AC1-27CBAE098A4C}"/>
          </ac:spMkLst>
        </pc:spChg>
        <pc:grpChg chg="add mod">
          <ac:chgData name="Keeley, Abel (GE Appliances, Haier)" userId="dbdc6c77-f438-4270-8366-09481b3ac2fb" providerId="ADAL" clId="{770EB5A4-70AB-4284-AEAD-69B574F8429E}" dt="2024-01-17T21:26:30.760" v="7768"/>
          <ac:grpSpMkLst>
            <pc:docMk/>
            <pc:sldMk cId="1595009522" sldId="296"/>
            <ac:grpSpMk id="13" creationId="{63004C5B-D508-9053-EC0B-4660BBBB0741}"/>
          </ac:grpSpMkLst>
        </pc:grpChg>
        <pc:grpChg chg="add mod">
          <ac:chgData name="Keeley, Abel (GE Appliances, Haier)" userId="dbdc6c77-f438-4270-8366-09481b3ac2fb" providerId="ADAL" clId="{770EB5A4-70AB-4284-AEAD-69B574F8429E}" dt="2024-01-17T21:26:30.760" v="7768"/>
          <ac:grpSpMkLst>
            <pc:docMk/>
            <pc:sldMk cId="1595009522" sldId="296"/>
            <ac:grpSpMk id="30" creationId="{207A06AE-EDC3-A20A-5820-2646CB33602E}"/>
          </ac:grpSpMkLst>
        </pc:grpChg>
        <pc:grpChg chg="add mod">
          <ac:chgData name="Keeley, Abel (GE Appliances, Haier)" userId="dbdc6c77-f438-4270-8366-09481b3ac2fb" providerId="ADAL" clId="{770EB5A4-70AB-4284-AEAD-69B574F8429E}" dt="2024-01-17T21:26:30.760" v="7768"/>
          <ac:grpSpMkLst>
            <pc:docMk/>
            <pc:sldMk cId="1595009522" sldId="296"/>
            <ac:grpSpMk id="57" creationId="{996BF813-EDC7-EF17-260C-8E0358607E9C}"/>
          </ac:grpSpMkLst>
        </pc:grpChg>
        <pc:grpChg chg="add mod">
          <ac:chgData name="Keeley, Abel (GE Appliances, Haier)" userId="dbdc6c77-f438-4270-8366-09481b3ac2fb" providerId="ADAL" clId="{770EB5A4-70AB-4284-AEAD-69B574F8429E}" dt="2024-01-17T21:26:30.760" v="7768"/>
          <ac:grpSpMkLst>
            <pc:docMk/>
            <pc:sldMk cId="1595009522" sldId="296"/>
            <ac:grpSpMk id="74" creationId="{894EA114-BD3C-19B1-DE39-E0D80C85FCEC}"/>
          </ac:grpSpMkLst>
        </pc:grpChg>
        <pc:picChg chg="add mod">
          <ac:chgData name="Keeley, Abel (GE Appliances, Haier)" userId="dbdc6c77-f438-4270-8366-09481b3ac2fb" providerId="ADAL" clId="{770EB5A4-70AB-4284-AEAD-69B574F8429E}" dt="2024-01-17T21:26:30.760" v="7768"/>
          <ac:picMkLst>
            <pc:docMk/>
            <pc:sldMk cId="1595009522" sldId="296"/>
            <ac:picMk id="12" creationId="{CB62BC8C-EE92-3400-CB8D-8D78F854C9E6}"/>
          </ac:picMkLst>
        </pc:picChg>
        <pc:picChg chg="add mod">
          <ac:chgData name="Keeley, Abel (GE Appliances, Haier)" userId="dbdc6c77-f438-4270-8366-09481b3ac2fb" providerId="ADAL" clId="{770EB5A4-70AB-4284-AEAD-69B574F8429E}" dt="2024-01-17T21:26:30.760" v="7768"/>
          <ac:picMkLst>
            <pc:docMk/>
            <pc:sldMk cId="1595009522" sldId="296"/>
            <ac:picMk id="29" creationId="{3F1FFFF8-06E9-62BC-8E13-D77EC42F7B48}"/>
          </ac:picMkLst>
        </pc:picChg>
        <pc:picChg chg="add mod">
          <ac:chgData name="Keeley, Abel (GE Appliances, Haier)" userId="dbdc6c77-f438-4270-8366-09481b3ac2fb" providerId="ADAL" clId="{770EB5A4-70AB-4284-AEAD-69B574F8429E}" dt="2024-01-17T21:26:30.760" v="7768"/>
          <ac:picMkLst>
            <pc:docMk/>
            <pc:sldMk cId="1595009522" sldId="296"/>
            <ac:picMk id="56" creationId="{F3291D09-8C3E-0C31-16EA-9ADD75C48AE5}"/>
          </ac:picMkLst>
        </pc:picChg>
        <pc:picChg chg="add mod">
          <ac:chgData name="Keeley, Abel (GE Appliances, Haier)" userId="dbdc6c77-f438-4270-8366-09481b3ac2fb" providerId="ADAL" clId="{770EB5A4-70AB-4284-AEAD-69B574F8429E}" dt="2024-01-17T21:26:30.760" v="7768"/>
          <ac:picMkLst>
            <pc:docMk/>
            <pc:sldMk cId="1595009522" sldId="296"/>
            <ac:picMk id="73" creationId="{A766DE55-7DAE-DCFB-DF89-CB53F59D26CF}"/>
          </ac:picMkLst>
        </pc:picChg>
        <pc:cxnChg chg="add mod">
          <ac:chgData name="Keeley, Abel (GE Appliances, Haier)" userId="dbdc6c77-f438-4270-8366-09481b3ac2fb" providerId="ADAL" clId="{770EB5A4-70AB-4284-AEAD-69B574F8429E}" dt="2024-01-17T21:26:30.760" v="7768"/>
          <ac:cxnSpMkLst>
            <pc:docMk/>
            <pc:sldMk cId="1595009522" sldId="296"/>
            <ac:cxnSpMk id="5" creationId="{C923FD26-C444-3EEB-4027-86B9CB975EB2}"/>
          </ac:cxnSpMkLst>
        </pc:cxnChg>
        <pc:cxnChg chg="add mod">
          <ac:chgData name="Keeley, Abel (GE Appliances, Haier)" userId="dbdc6c77-f438-4270-8366-09481b3ac2fb" providerId="ADAL" clId="{770EB5A4-70AB-4284-AEAD-69B574F8429E}" dt="2024-01-17T21:26:30.760" v="7768"/>
          <ac:cxnSpMkLst>
            <pc:docMk/>
            <pc:sldMk cId="1595009522" sldId="296"/>
            <ac:cxnSpMk id="6" creationId="{1834213E-04D8-D91F-47E2-2C37E02BCB03}"/>
          </ac:cxnSpMkLst>
        </pc:cxnChg>
        <pc:cxnChg chg="add mod">
          <ac:chgData name="Keeley, Abel (GE Appliances, Haier)" userId="dbdc6c77-f438-4270-8366-09481b3ac2fb" providerId="ADAL" clId="{770EB5A4-70AB-4284-AEAD-69B574F8429E}" dt="2024-01-17T21:26:30.760" v="7768"/>
          <ac:cxnSpMkLst>
            <pc:docMk/>
            <pc:sldMk cId="1595009522" sldId="296"/>
            <ac:cxnSpMk id="11" creationId="{BD881145-A056-91A5-59E2-3CD99F043DEC}"/>
          </ac:cxnSpMkLst>
        </pc:cxnChg>
        <pc:cxnChg chg="add mod">
          <ac:chgData name="Keeley, Abel (GE Appliances, Haier)" userId="dbdc6c77-f438-4270-8366-09481b3ac2fb" providerId="ADAL" clId="{770EB5A4-70AB-4284-AEAD-69B574F8429E}" dt="2024-01-17T21:26:30.760" v="7768"/>
          <ac:cxnSpMkLst>
            <pc:docMk/>
            <pc:sldMk cId="1595009522" sldId="296"/>
            <ac:cxnSpMk id="16" creationId="{D3860715-FAB7-6384-98F1-44A49E8A33C4}"/>
          </ac:cxnSpMkLst>
        </pc:cxnChg>
        <pc:cxnChg chg="add mod">
          <ac:chgData name="Keeley, Abel (GE Appliances, Haier)" userId="dbdc6c77-f438-4270-8366-09481b3ac2fb" providerId="ADAL" clId="{770EB5A4-70AB-4284-AEAD-69B574F8429E}" dt="2024-01-17T21:26:30.760" v="7768"/>
          <ac:cxnSpMkLst>
            <pc:docMk/>
            <pc:sldMk cId="1595009522" sldId="296"/>
            <ac:cxnSpMk id="17" creationId="{FB0DAB11-308D-20FB-4CD6-28EE7777777B}"/>
          </ac:cxnSpMkLst>
        </pc:cxnChg>
        <pc:cxnChg chg="add mod">
          <ac:chgData name="Keeley, Abel (GE Appliances, Haier)" userId="dbdc6c77-f438-4270-8366-09481b3ac2fb" providerId="ADAL" clId="{770EB5A4-70AB-4284-AEAD-69B574F8429E}" dt="2024-01-17T21:26:30.760" v="7768"/>
          <ac:cxnSpMkLst>
            <pc:docMk/>
            <pc:sldMk cId="1595009522" sldId="296"/>
            <ac:cxnSpMk id="18" creationId="{823D4C0A-877D-685A-CA1F-A40A9C42F545}"/>
          </ac:cxnSpMkLst>
        </pc:cxnChg>
        <pc:cxnChg chg="add mod">
          <ac:chgData name="Keeley, Abel (GE Appliances, Haier)" userId="dbdc6c77-f438-4270-8366-09481b3ac2fb" providerId="ADAL" clId="{770EB5A4-70AB-4284-AEAD-69B574F8429E}" dt="2024-01-17T21:26:30.760" v="7768"/>
          <ac:cxnSpMkLst>
            <pc:docMk/>
            <pc:sldMk cId="1595009522" sldId="296"/>
            <ac:cxnSpMk id="19" creationId="{A77A43FB-1644-B39A-D4C6-E9E2DC41F124}"/>
          </ac:cxnSpMkLst>
        </pc:cxnChg>
        <pc:cxnChg chg="add mod">
          <ac:chgData name="Keeley, Abel (GE Appliances, Haier)" userId="dbdc6c77-f438-4270-8366-09481b3ac2fb" providerId="ADAL" clId="{770EB5A4-70AB-4284-AEAD-69B574F8429E}" dt="2024-01-17T21:26:30.760" v="7768"/>
          <ac:cxnSpMkLst>
            <pc:docMk/>
            <pc:sldMk cId="1595009522" sldId="296"/>
            <ac:cxnSpMk id="20" creationId="{30EA9D43-154F-807B-CAA8-5693A298A72C}"/>
          </ac:cxnSpMkLst>
        </pc:cxnChg>
        <pc:cxnChg chg="add mod">
          <ac:chgData name="Keeley, Abel (GE Appliances, Haier)" userId="dbdc6c77-f438-4270-8366-09481b3ac2fb" providerId="ADAL" clId="{770EB5A4-70AB-4284-AEAD-69B574F8429E}" dt="2024-01-17T21:26:30.760" v="7768"/>
          <ac:cxnSpMkLst>
            <pc:docMk/>
            <pc:sldMk cId="1595009522" sldId="296"/>
            <ac:cxnSpMk id="21" creationId="{8D5AD127-3BC3-9DB7-A29C-3583FADE460A}"/>
          </ac:cxnSpMkLst>
        </pc:cxnChg>
        <pc:cxnChg chg="add mod">
          <ac:chgData name="Keeley, Abel (GE Appliances, Haier)" userId="dbdc6c77-f438-4270-8366-09481b3ac2fb" providerId="ADAL" clId="{770EB5A4-70AB-4284-AEAD-69B574F8429E}" dt="2024-01-17T21:28:36.575" v="7783" actId="478"/>
          <ac:cxnSpMkLst>
            <pc:docMk/>
            <pc:sldMk cId="1595009522" sldId="296"/>
            <ac:cxnSpMk id="23" creationId="{529F1B77-080B-162D-F683-A70AB8BE2A00}"/>
          </ac:cxnSpMkLst>
        </pc:cxnChg>
        <pc:cxnChg chg="add mod">
          <ac:chgData name="Keeley, Abel (GE Appliances, Haier)" userId="dbdc6c77-f438-4270-8366-09481b3ac2fb" providerId="ADAL" clId="{770EB5A4-70AB-4284-AEAD-69B574F8429E}" dt="2024-01-17T21:26:30.760" v="7768"/>
          <ac:cxnSpMkLst>
            <pc:docMk/>
            <pc:sldMk cId="1595009522" sldId="296"/>
            <ac:cxnSpMk id="24" creationId="{7ADCA1B5-25E6-6749-5960-582F3BBCEE82}"/>
          </ac:cxnSpMkLst>
        </pc:cxnChg>
        <pc:cxnChg chg="add mod">
          <ac:chgData name="Keeley, Abel (GE Appliances, Haier)" userId="dbdc6c77-f438-4270-8366-09481b3ac2fb" providerId="ADAL" clId="{770EB5A4-70AB-4284-AEAD-69B574F8429E}" dt="2024-01-17T21:26:30.760" v="7768"/>
          <ac:cxnSpMkLst>
            <pc:docMk/>
            <pc:sldMk cId="1595009522" sldId="296"/>
            <ac:cxnSpMk id="25" creationId="{34B5E732-26B9-3A1F-DC86-ECB4EA08A8A8}"/>
          </ac:cxnSpMkLst>
        </pc:cxnChg>
        <pc:cxnChg chg="add mod">
          <ac:chgData name="Keeley, Abel (GE Appliances, Haier)" userId="dbdc6c77-f438-4270-8366-09481b3ac2fb" providerId="ADAL" clId="{770EB5A4-70AB-4284-AEAD-69B574F8429E}" dt="2024-01-17T21:26:30.760" v="7768"/>
          <ac:cxnSpMkLst>
            <pc:docMk/>
            <pc:sldMk cId="1595009522" sldId="296"/>
            <ac:cxnSpMk id="26" creationId="{61B8B494-C6F9-7C2A-18F9-5DBBF24C4E11}"/>
          </ac:cxnSpMkLst>
        </pc:cxnChg>
        <pc:cxnChg chg="add mod">
          <ac:chgData name="Keeley, Abel (GE Appliances, Haier)" userId="dbdc6c77-f438-4270-8366-09481b3ac2fb" providerId="ADAL" clId="{770EB5A4-70AB-4284-AEAD-69B574F8429E}" dt="2024-01-17T21:26:30.760" v="7768"/>
          <ac:cxnSpMkLst>
            <pc:docMk/>
            <pc:sldMk cId="1595009522" sldId="296"/>
            <ac:cxnSpMk id="27" creationId="{B3C73E10-AFD6-7081-DBBC-D41DEAF55EA5}"/>
          </ac:cxnSpMkLst>
        </pc:cxnChg>
        <pc:cxnChg chg="add mod">
          <ac:chgData name="Keeley, Abel (GE Appliances, Haier)" userId="dbdc6c77-f438-4270-8366-09481b3ac2fb" providerId="ADAL" clId="{770EB5A4-70AB-4284-AEAD-69B574F8429E}" dt="2024-01-17T21:26:30.760" v="7768"/>
          <ac:cxnSpMkLst>
            <pc:docMk/>
            <pc:sldMk cId="1595009522" sldId="296"/>
            <ac:cxnSpMk id="28" creationId="{8943B5F0-D142-EB67-A1F6-ED127AB40D86}"/>
          </ac:cxnSpMkLst>
        </pc:cxnChg>
        <pc:cxnChg chg="add mod">
          <ac:chgData name="Keeley, Abel (GE Appliances, Haier)" userId="dbdc6c77-f438-4270-8366-09481b3ac2fb" providerId="ADAL" clId="{770EB5A4-70AB-4284-AEAD-69B574F8429E}" dt="2024-01-17T21:26:30.760" v="7768"/>
          <ac:cxnSpMkLst>
            <pc:docMk/>
            <pc:sldMk cId="1595009522" sldId="296"/>
            <ac:cxnSpMk id="33" creationId="{3EE26B75-F94B-AEB5-C06A-4D6365E83005}"/>
          </ac:cxnSpMkLst>
        </pc:cxnChg>
        <pc:cxnChg chg="add mod">
          <ac:chgData name="Keeley, Abel (GE Appliances, Haier)" userId="dbdc6c77-f438-4270-8366-09481b3ac2fb" providerId="ADAL" clId="{770EB5A4-70AB-4284-AEAD-69B574F8429E}" dt="2024-01-17T21:26:30.760" v="7768"/>
          <ac:cxnSpMkLst>
            <pc:docMk/>
            <pc:sldMk cId="1595009522" sldId="296"/>
            <ac:cxnSpMk id="34" creationId="{888A0D2D-B3FD-C4D6-0F3B-BBB735AFB74E}"/>
          </ac:cxnSpMkLst>
        </pc:cxnChg>
        <pc:cxnChg chg="add mod">
          <ac:chgData name="Keeley, Abel (GE Appliances, Haier)" userId="dbdc6c77-f438-4270-8366-09481b3ac2fb" providerId="ADAL" clId="{770EB5A4-70AB-4284-AEAD-69B574F8429E}" dt="2024-01-17T21:28:17.575" v="7779" actId="1076"/>
          <ac:cxnSpMkLst>
            <pc:docMk/>
            <pc:sldMk cId="1595009522" sldId="296"/>
            <ac:cxnSpMk id="36" creationId="{19314F18-10EE-5E75-DA8B-AF8C2DCB1F3F}"/>
          </ac:cxnSpMkLst>
        </pc:cxnChg>
        <pc:cxnChg chg="add mod">
          <ac:chgData name="Keeley, Abel (GE Appliances, Haier)" userId="dbdc6c77-f438-4270-8366-09481b3ac2fb" providerId="ADAL" clId="{770EB5A4-70AB-4284-AEAD-69B574F8429E}" dt="2024-01-17T21:26:30.760" v="7768"/>
          <ac:cxnSpMkLst>
            <pc:docMk/>
            <pc:sldMk cId="1595009522" sldId="296"/>
            <ac:cxnSpMk id="37" creationId="{672BF683-5402-95F2-8801-5624224E5823}"/>
          </ac:cxnSpMkLst>
        </pc:cxnChg>
        <pc:cxnChg chg="add mod">
          <ac:chgData name="Keeley, Abel (GE Appliances, Haier)" userId="dbdc6c77-f438-4270-8366-09481b3ac2fb" providerId="ADAL" clId="{770EB5A4-70AB-4284-AEAD-69B574F8429E}" dt="2024-01-17T21:26:30.760" v="7768"/>
          <ac:cxnSpMkLst>
            <pc:docMk/>
            <pc:sldMk cId="1595009522" sldId="296"/>
            <ac:cxnSpMk id="38" creationId="{F2B3BB78-11C3-CBDB-9FB7-7BD96DBD9F77}"/>
          </ac:cxnSpMkLst>
        </pc:cxnChg>
        <pc:cxnChg chg="add mod">
          <ac:chgData name="Keeley, Abel (GE Appliances, Haier)" userId="dbdc6c77-f438-4270-8366-09481b3ac2fb" providerId="ADAL" clId="{770EB5A4-70AB-4284-AEAD-69B574F8429E}" dt="2024-01-17T21:26:30.760" v="7768"/>
          <ac:cxnSpMkLst>
            <pc:docMk/>
            <pc:sldMk cId="1595009522" sldId="296"/>
            <ac:cxnSpMk id="39" creationId="{AD4E46A4-4FDC-3290-A1A5-4A6E9484E12B}"/>
          </ac:cxnSpMkLst>
        </pc:cxnChg>
        <pc:cxnChg chg="add mod">
          <ac:chgData name="Keeley, Abel (GE Appliances, Haier)" userId="dbdc6c77-f438-4270-8366-09481b3ac2fb" providerId="ADAL" clId="{770EB5A4-70AB-4284-AEAD-69B574F8429E}" dt="2024-01-17T21:26:30.760" v="7768"/>
          <ac:cxnSpMkLst>
            <pc:docMk/>
            <pc:sldMk cId="1595009522" sldId="296"/>
            <ac:cxnSpMk id="49" creationId="{6C75C390-CE60-30AE-E79E-6377CB8BE87D}"/>
          </ac:cxnSpMkLst>
        </pc:cxnChg>
        <pc:cxnChg chg="add mod">
          <ac:chgData name="Keeley, Abel (GE Appliances, Haier)" userId="dbdc6c77-f438-4270-8366-09481b3ac2fb" providerId="ADAL" clId="{770EB5A4-70AB-4284-AEAD-69B574F8429E}" dt="2024-01-17T21:26:30.760" v="7768"/>
          <ac:cxnSpMkLst>
            <pc:docMk/>
            <pc:sldMk cId="1595009522" sldId="296"/>
            <ac:cxnSpMk id="50" creationId="{F15E474B-46ED-B04C-2C5B-D5F7B2DC2850}"/>
          </ac:cxnSpMkLst>
        </pc:cxnChg>
        <pc:cxnChg chg="add mod">
          <ac:chgData name="Keeley, Abel (GE Appliances, Haier)" userId="dbdc6c77-f438-4270-8366-09481b3ac2fb" providerId="ADAL" clId="{770EB5A4-70AB-4284-AEAD-69B574F8429E}" dt="2024-01-17T21:26:30.760" v="7768"/>
          <ac:cxnSpMkLst>
            <pc:docMk/>
            <pc:sldMk cId="1595009522" sldId="296"/>
            <ac:cxnSpMk id="55" creationId="{D3C51ADC-4065-17C7-65D8-C246AC7352C4}"/>
          </ac:cxnSpMkLst>
        </pc:cxnChg>
        <pc:cxnChg chg="add mod">
          <ac:chgData name="Keeley, Abel (GE Appliances, Haier)" userId="dbdc6c77-f438-4270-8366-09481b3ac2fb" providerId="ADAL" clId="{770EB5A4-70AB-4284-AEAD-69B574F8429E}" dt="2024-01-17T21:26:30.760" v="7768"/>
          <ac:cxnSpMkLst>
            <pc:docMk/>
            <pc:sldMk cId="1595009522" sldId="296"/>
            <ac:cxnSpMk id="60" creationId="{F3E23CA3-8278-01DC-A587-E16DBDCBB2BC}"/>
          </ac:cxnSpMkLst>
        </pc:cxnChg>
        <pc:cxnChg chg="add mod">
          <ac:chgData name="Keeley, Abel (GE Appliances, Haier)" userId="dbdc6c77-f438-4270-8366-09481b3ac2fb" providerId="ADAL" clId="{770EB5A4-70AB-4284-AEAD-69B574F8429E}" dt="2024-01-17T21:26:30.760" v="7768"/>
          <ac:cxnSpMkLst>
            <pc:docMk/>
            <pc:sldMk cId="1595009522" sldId="296"/>
            <ac:cxnSpMk id="61" creationId="{1E34C089-9372-86B4-DA53-76184164F13C}"/>
          </ac:cxnSpMkLst>
        </pc:cxnChg>
        <pc:cxnChg chg="add mod">
          <ac:chgData name="Keeley, Abel (GE Appliances, Haier)" userId="dbdc6c77-f438-4270-8366-09481b3ac2fb" providerId="ADAL" clId="{770EB5A4-70AB-4284-AEAD-69B574F8429E}" dt="2024-01-17T21:26:30.760" v="7768"/>
          <ac:cxnSpMkLst>
            <pc:docMk/>
            <pc:sldMk cId="1595009522" sldId="296"/>
            <ac:cxnSpMk id="62" creationId="{74350046-A262-0BED-522B-243AD61695CA}"/>
          </ac:cxnSpMkLst>
        </pc:cxnChg>
        <pc:cxnChg chg="add mod">
          <ac:chgData name="Keeley, Abel (GE Appliances, Haier)" userId="dbdc6c77-f438-4270-8366-09481b3ac2fb" providerId="ADAL" clId="{770EB5A4-70AB-4284-AEAD-69B574F8429E}" dt="2024-01-17T21:26:30.760" v="7768"/>
          <ac:cxnSpMkLst>
            <pc:docMk/>
            <pc:sldMk cId="1595009522" sldId="296"/>
            <ac:cxnSpMk id="63" creationId="{9E21EA44-102A-2A76-8D39-D6C91E3F7879}"/>
          </ac:cxnSpMkLst>
        </pc:cxnChg>
        <pc:cxnChg chg="add mod">
          <ac:chgData name="Keeley, Abel (GE Appliances, Haier)" userId="dbdc6c77-f438-4270-8366-09481b3ac2fb" providerId="ADAL" clId="{770EB5A4-70AB-4284-AEAD-69B574F8429E}" dt="2024-01-17T21:26:30.760" v="7768"/>
          <ac:cxnSpMkLst>
            <pc:docMk/>
            <pc:sldMk cId="1595009522" sldId="296"/>
            <ac:cxnSpMk id="64" creationId="{22B29DEE-74A9-2E7B-1798-61EF4F768D24}"/>
          </ac:cxnSpMkLst>
        </pc:cxnChg>
        <pc:cxnChg chg="add mod">
          <ac:chgData name="Keeley, Abel (GE Appliances, Haier)" userId="dbdc6c77-f438-4270-8366-09481b3ac2fb" providerId="ADAL" clId="{770EB5A4-70AB-4284-AEAD-69B574F8429E}" dt="2024-01-17T21:26:30.760" v="7768"/>
          <ac:cxnSpMkLst>
            <pc:docMk/>
            <pc:sldMk cId="1595009522" sldId="296"/>
            <ac:cxnSpMk id="65" creationId="{CDFB3B1A-629D-3F5E-DBE0-71514C64250C}"/>
          </ac:cxnSpMkLst>
        </pc:cxnChg>
        <pc:cxnChg chg="add mod">
          <ac:chgData name="Keeley, Abel (GE Appliances, Haier)" userId="dbdc6c77-f438-4270-8366-09481b3ac2fb" providerId="ADAL" clId="{770EB5A4-70AB-4284-AEAD-69B574F8429E}" dt="2024-01-17T21:28:38.015" v="7784" actId="478"/>
          <ac:cxnSpMkLst>
            <pc:docMk/>
            <pc:sldMk cId="1595009522" sldId="296"/>
            <ac:cxnSpMk id="67" creationId="{936A57DA-38B2-956E-0AD6-5E8FFDC019B3}"/>
          </ac:cxnSpMkLst>
        </pc:cxnChg>
        <pc:cxnChg chg="add mod">
          <ac:chgData name="Keeley, Abel (GE Appliances, Haier)" userId="dbdc6c77-f438-4270-8366-09481b3ac2fb" providerId="ADAL" clId="{770EB5A4-70AB-4284-AEAD-69B574F8429E}" dt="2024-01-17T21:26:30.760" v="7768"/>
          <ac:cxnSpMkLst>
            <pc:docMk/>
            <pc:sldMk cId="1595009522" sldId="296"/>
            <ac:cxnSpMk id="68" creationId="{EBBF2FF0-780C-A027-78DF-1498860390E3}"/>
          </ac:cxnSpMkLst>
        </pc:cxnChg>
        <pc:cxnChg chg="add mod">
          <ac:chgData name="Keeley, Abel (GE Appliances, Haier)" userId="dbdc6c77-f438-4270-8366-09481b3ac2fb" providerId="ADAL" clId="{770EB5A4-70AB-4284-AEAD-69B574F8429E}" dt="2024-01-17T21:26:30.760" v="7768"/>
          <ac:cxnSpMkLst>
            <pc:docMk/>
            <pc:sldMk cId="1595009522" sldId="296"/>
            <ac:cxnSpMk id="69" creationId="{E86753D1-ED06-3004-4BAD-20521525D187}"/>
          </ac:cxnSpMkLst>
        </pc:cxnChg>
        <pc:cxnChg chg="add mod">
          <ac:chgData name="Keeley, Abel (GE Appliances, Haier)" userId="dbdc6c77-f438-4270-8366-09481b3ac2fb" providerId="ADAL" clId="{770EB5A4-70AB-4284-AEAD-69B574F8429E}" dt="2024-01-17T21:26:30.760" v="7768"/>
          <ac:cxnSpMkLst>
            <pc:docMk/>
            <pc:sldMk cId="1595009522" sldId="296"/>
            <ac:cxnSpMk id="70" creationId="{A9A9E337-D06E-7F23-1478-A3706FAD20A7}"/>
          </ac:cxnSpMkLst>
        </pc:cxnChg>
        <pc:cxnChg chg="add mod">
          <ac:chgData name="Keeley, Abel (GE Appliances, Haier)" userId="dbdc6c77-f438-4270-8366-09481b3ac2fb" providerId="ADAL" clId="{770EB5A4-70AB-4284-AEAD-69B574F8429E}" dt="2024-01-17T21:26:30.760" v="7768"/>
          <ac:cxnSpMkLst>
            <pc:docMk/>
            <pc:sldMk cId="1595009522" sldId="296"/>
            <ac:cxnSpMk id="71" creationId="{3C8745D1-6E2B-AE14-CBF1-C527B662CF97}"/>
          </ac:cxnSpMkLst>
        </pc:cxnChg>
        <pc:cxnChg chg="add mod">
          <ac:chgData name="Keeley, Abel (GE Appliances, Haier)" userId="dbdc6c77-f438-4270-8366-09481b3ac2fb" providerId="ADAL" clId="{770EB5A4-70AB-4284-AEAD-69B574F8429E}" dt="2024-01-17T21:26:30.760" v="7768"/>
          <ac:cxnSpMkLst>
            <pc:docMk/>
            <pc:sldMk cId="1595009522" sldId="296"/>
            <ac:cxnSpMk id="72" creationId="{FE9977CE-67B1-9E81-EA08-1F5174C77E4F}"/>
          </ac:cxnSpMkLst>
        </pc:cxnChg>
        <pc:cxnChg chg="add mod">
          <ac:chgData name="Keeley, Abel (GE Appliances, Haier)" userId="dbdc6c77-f438-4270-8366-09481b3ac2fb" providerId="ADAL" clId="{770EB5A4-70AB-4284-AEAD-69B574F8429E}" dt="2024-01-17T21:26:30.760" v="7768"/>
          <ac:cxnSpMkLst>
            <pc:docMk/>
            <pc:sldMk cId="1595009522" sldId="296"/>
            <ac:cxnSpMk id="77" creationId="{49942D45-4C97-2D8F-7514-46FB43DE8CBC}"/>
          </ac:cxnSpMkLst>
        </pc:cxnChg>
        <pc:cxnChg chg="add mod">
          <ac:chgData name="Keeley, Abel (GE Appliances, Haier)" userId="dbdc6c77-f438-4270-8366-09481b3ac2fb" providerId="ADAL" clId="{770EB5A4-70AB-4284-AEAD-69B574F8429E}" dt="2024-01-17T21:26:30.760" v="7768"/>
          <ac:cxnSpMkLst>
            <pc:docMk/>
            <pc:sldMk cId="1595009522" sldId="296"/>
            <ac:cxnSpMk id="78" creationId="{90568B7D-F67F-F600-C9D1-9F6D1CC0A339}"/>
          </ac:cxnSpMkLst>
        </pc:cxnChg>
        <pc:cxnChg chg="add mod">
          <ac:chgData name="Keeley, Abel (GE Appliances, Haier)" userId="dbdc6c77-f438-4270-8366-09481b3ac2fb" providerId="ADAL" clId="{770EB5A4-70AB-4284-AEAD-69B574F8429E}" dt="2024-01-17T21:28:38.958" v="7785" actId="478"/>
          <ac:cxnSpMkLst>
            <pc:docMk/>
            <pc:sldMk cId="1595009522" sldId="296"/>
            <ac:cxnSpMk id="80" creationId="{BF12593F-AB06-3F6A-2FC8-341DD104A3E6}"/>
          </ac:cxnSpMkLst>
        </pc:cxnChg>
        <pc:cxnChg chg="add mod">
          <ac:chgData name="Keeley, Abel (GE Appliances, Haier)" userId="dbdc6c77-f438-4270-8366-09481b3ac2fb" providerId="ADAL" clId="{770EB5A4-70AB-4284-AEAD-69B574F8429E}" dt="2024-01-17T21:26:30.760" v="7768"/>
          <ac:cxnSpMkLst>
            <pc:docMk/>
            <pc:sldMk cId="1595009522" sldId="296"/>
            <ac:cxnSpMk id="81" creationId="{BEDE34F7-0557-C86C-F1E7-9D84E9F6F725}"/>
          </ac:cxnSpMkLst>
        </pc:cxnChg>
        <pc:cxnChg chg="add mod">
          <ac:chgData name="Keeley, Abel (GE Appliances, Haier)" userId="dbdc6c77-f438-4270-8366-09481b3ac2fb" providerId="ADAL" clId="{770EB5A4-70AB-4284-AEAD-69B574F8429E}" dt="2024-01-17T21:26:30.760" v="7768"/>
          <ac:cxnSpMkLst>
            <pc:docMk/>
            <pc:sldMk cId="1595009522" sldId="296"/>
            <ac:cxnSpMk id="82" creationId="{43CC8BB6-2BE6-98EF-FC63-3BA3669C40DC}"/>
          </ac:cxnSpMkLst>
        </pc:cxnChg>
        <pc:cxnChg chg="add mod">
          <ac:chgData name="Keeley, Abel (GE Appliances, Haier)" userId="dbdc6c77-f438-4270-8366-09481b3ac2fb" providerId="ADAL" clId="{770EB5A4-70AB-4284-AEAD-69B574F8429E}" dt="2024-01-17T21:26:30.760" v="7768"/>
          <ac:cxnSpMkLst>
            <pc:docMk/>
            <pc:sldMk cId="1595009522" sldId="296"/>
            <ac:cxnSpMk id="83" creationId="{374B677A-99A2-45F1-4F26-6A1B1A7F1F1C}"/>
          </ac:cxnSpMkLst>
        </pc:cxnChg>
        <pc:cxnChg chg="add mod">
          <ac:chgData name="Keeley, Abel (GE Appliances, Haier)" userId="dbdc6c77-f438-4270-8366-09481b3ac2fb" providerId="ADAL" clId="{770EB5A4-70AB-4284-AEAD-69B574F8429E}" dt="2024-01-17T21:28:45.756" v="7786" actId="1076"/>
          <ac:cxnSpMkLst>
            <pc:docMk/>
            <pc:sldMk cId="1595009522" sldId="296"/>
            <ac:cxnSpMk id="100" creationId="{8DFC677D-6529-5308-441E-A5ADACDBF5F9}"/>
          </ac:cxnSpMkLst>
        </pc:cxnChg>
        <pc:cxnChg chg="add mod">
          <ac:chgData name="Keeley, Abel (GE Appliances, Haier)" userId="dbdc6c77-f438-4270-8366-09481b3ac2fb" providerId="ADAL" clId="{770EB5A4-70AB-4284-AEAD-69B574F8429E}" dt="2024-01-17T21:29:00.700" v="7790" actId="1076"/>
          <ac:cxnSpMkLst>
            <pc:docMk/>
            <pc:sldMk cId="1595009522" sldId="296"/>
            <ac:cxnSpMk id="102" creationId="{9FC9096E-206B-C661-7FCF-99579416B83B}"/>
          </ac:cxnSpMkLst>
        </pc:cxnChg>
        <pc:cxnChg chg="add mod">
          <ac:chgData name="Keeley, Abel (GE Appliances, Haier)" userId="dbdc6c77-f438-4270-8366-09481b3ac2fb" providerId="ADAL" clId="{770EB5A4-70AB-4284-AEAD-69B574F8429E}" dt="2024-01-17T21:28:52.406" v="7789" actId="1076"/>
          <ac:cxnSpMkLst>
            <pc:docMk/>
            <pc:sldMk cId="1595009522" sldId="296"/>
            <ac:cxnSpMk id="104" creationId="{426300AB-1C9C-6AE4-85F4-864681D82239}"/>
          </ac:cxnSpMkLst>
        </pc:cxnChg>
      </pc:sldChg>
      <pc:sldChg chg="add del">
        <pc:chgData name="Keeley, Abel (GE Appliances, Haier)" userId="dbdc6c77-f438-4270-8366-09481b3ac2fb" providerId="ADAL" clId="{770EB5A4-70AB-4284-AEAD-69B574F8429E}" dt="2024-01-17T21:27:44.995" v="7771" actId="47"/>
        <pc:sldMkLst>
          <pc:docMk/>
          <pc:sldMk cId="2675912075" sldId="297"/>
        </pc:sldMkLst>
      </pc:sldChg>
      <pc:sldChg chg="modSp add del mod">
        <pc:chgData name="Keeley, Abel (GE Appliances, Haier)" userId="dbdc6c77-f438-4270-8366-09481b3ac2fb" providerId="ADAL" clId="{770EB5A4-70AB-4284-AEAD-69B574F8429E}" dt="2024-01-17T21:27:14.814" v="7769" actId="47"/>
        <pc:sldMkLst>
          <pc:docMk/>
          <pc:sldMk cId="2480537116" sldId="363"/>
        </pc:sldMkLst>
        <pc:spChg chg="mod">
          <ac:chgData name="Keeley, Abel (GE Appliances, Haier)" userId="dbdc6c77-f438-4270-8366-09481b3ac2fb" providerId="ADAL" clId="{770EB5A4-70AB-4284-AEAD-69B574F8429E}" dt="2024-01-17T21:26:23.113" v="7767" actId="14100"/>
          <ac:spMkLst>
            <pc:docMk/>
            <pc:sldMk cId="2480537116" sldId="363"/>
            <ac:spMk id="2" creationId="{4A4DDD74-E5D6-1EFE-411C-C34568486DF2}"/>
          </ac:spMkLst>
        </pc:spChg>
        <pc:spChg chg="mod">
          <ac:chgData name="Keeley, Abel (GE Appliances, Haier)" userId="dbdc6c77-f438-4270-8366-09481b3ac2fb" providerId="ADAL" clId="{770EB5A4-70AB-4284-AEAD-69B574F8429E}" dt="2024-01-17T21:26:05.874" v="7759" actId="688"/>
          <ac:spMkLst>
            <pc:docMk/>
            <pc:sldMk cId="2480537116" sldId="363"/>
            <ac:spMk id="41" creationId="{EF9661DC-A450-60F7-CD6F-D15F187EBB8E}"/>
          </ac:spMkLst>
        </pc:spChg>
        <pc:spChg chg="mod">
          <ac:chgData name="Keeley, Abel (GE Appliances, Haier)" userId="dbdc6c77-f438-4270-8366-09481b3ac2fb" providerId="ADAL" clId="{770EB5A4-70AB-4284-AEAD-69B574F8429E}" dt="2024-01-17T21:25:30.077" v="7749" actId="14100"/>
          <ac:spMkLst>
            <pc:docMk/>
            <pc:sldMk cId="2480537116" sldId="363"/>
            <ac:spMk id="161" creationId="{6560BB71-F21C-D6B9-2ACB-0BBB2B11C8EC}"/>
          </ac:spMkLst>
        </pc:spChg>
        <pc:cxnChg chg="mod">
          <ac:chgData name="Keeley, Abel (GE Appliances, Haier)" userId="dbdc6c77-f438-4270-8366-09481b3ac2fb" providerId="ADAL" clId="{770EB5A4-70AB-4284-AEAD-69B574F8429E}" dt="2024-01-17T21:26:08.880" v="7763" actId="1076"/>
          <ac:cxnSpMkLst>
            <pc:docMk/>
            <pc:sldMk cId="2480537116" sldId="363"/>
            <ac:cxnSpMk id="35" creationId="{848A3023-DC23-161C-704C-E3416A76623D}"/>
          </ac:cxnSpMkLst>
        </pc:cxnChg>
        <pc:cxnChg chg="mod">
          <ac:chgData name="Keeley, Abel (GE Appliances, Haier)" userId="dbdc6c77-f438-4270-8366-09481b3ac2fb" providerId="ADAL" clId="{770EB5A4-70AB-4284-AEAD-69B574F8429E}" dt="2024-01-17T21:26:08.604" v="7762" actId="14100"/>
          <ac:cxnSpMkLst>
            <pc:docMk/>
            <pc:sldMk cId="2480537116" sldId="363"/>
            <ac:cxnSpMk id="42" creationId="{5D753197-45EB-06B7-5CEA-4966F11F8D25}"/>
          </ac:cxnSpMkLst>
        </pc:cxnChg>
        <pc:cxnChg chg="mod">
          <ac:chgData name="Keeley, Abel (GE Appliances, Haier)" userId="dbdc6c77-f438-4270-8366-09481b3ac2fb" providerId="ADAL" clId="{770EB5A4-70AB-4284-AEAD-69B574F8429E}" dt="2024-01-17T21:25:30.077" v="7749" actId="14100"/>
          <ac:cxnSpMkLst>
            <pc:docMk/>
            <pc:sldMk cId="2480537116" sldId="363"/>
            <ac:cxnSpMk id="162" creationId="{AAEA08ED-2999-C6F5-75C0-7305A449CB19}"/>
          </ac:cxnSpMkLst>
        </pc:cxnChg>
      </pc:sldChg>
      <pc:sldChg chg="modSp add mod">
        <pc:chgData name="Keeley, Abel (GE Appliances, Haier)" userId="dbdc6c77-f438-4270-8366-09481b3ac2fb" providerId="ADAL" clId="{770EB5A4-70AB-4284-AEAD-69B574F8429E}" dt="2024-01-24T14:13:57.445" v="7990" actId="20577"/>
        <pc:sldMkLst>
          <pc:docMk/>
          <pc:sldMk cId="2417752267" sldId="8045"/>
        </pc:sldMkLst>
        <pc:spChg chg="mod">
          <ac:chgData name="Keeley, Abel (GE Appliances, Haier)" userId="dbdc6c77-f438-4270-8366-09481b3ac2fb" providerId="ADAL" clId="{770EB5A4-70AB-4284-AEAD-69B574F8429E}" dt="2024-01-24T14:13:30.389" v="7966" actId="20577"/>
          <ac:spMkLst>
            <pc:docMk/>
            <pc:sldMk cId="2417752267" sldId="8045"/>
            <ac:spMk id="2" creationId="{78A7EE47-302E-FB76-5BAC-9D84331A636E}"/>
          </ac:spMkLst>
        </pc:spChg>
        <pc:spChg chg="mod">
          <ac:chgData name="Keeley, Abel (GE Appliances, Haier)" userId="dbdc6c77-f438-4270-8366-09481b3ac2fb" providerId="ADAL" clId="{770EB5A4-70AB-4284-AEAD-69B574F8429E}" dt="2024-01-24T14:13:57.445" v="7990" actId="20577"/>
          <ac:spMkLst>
            <pc:docMk/>
            <pc:sldMk cId="2417752267" sldId="8045"/>
            <ac:spMk id="3" creationId="{6664ABA0-9E18-3C16-7DF3-1299637056BB}"/>
          </ac:spMkLst>
        </pc:spChg>
        <pc:spChg chg="mod">
          <ac:chgData name="Keeley, Abel (GE Appliances, Haier)" userId="dbdc6c77-f438-4270-8366-09481b3ac2fb" providerId="ADAL" clId="{770EB5A4-70AB-4284-AEAD-69B574F8429E}" dt="2024-01-18T13:19:18.305" v="7844" actId="20577"/>
          <ac:spMkLst>
            <pc:docMk/>
            <pc:sldMk cId="2417752267" sldId="8045"/>
            <ac:spMk id="4" creationId="{D45813E2-B4A4-9651-2E25-CDC0426876BB}"/>
          </ac:spMkLst>
        </pc:spChg>
      </pc:sldChg>
      <pc:sldChg chg="modSp add mod ord">
        <pc:chgData name="Keeley, Abel (GE Appliances, Haier)" userId="dbdc6c77-f438-4270-8366-09481b3ac2fb" providerId="ADAL" clId="{770EB5A4-70AB-4284-AEAD-69B574F8429E}" dt="2024-01-24T14:22:51.441" v="8106" actId="14100"/>
        <pc:sldMkLst>
          <pc:docMk/>
          <pc:sldMk cId="1466073070" sldId="8046"/>
        </pc:sldMkLst>
        <pc:spChg chg="mod">
          <ac:chgData name="Keeley, Abel (GE Appliances, Haier)" userId="dbdc6c77-f438-4270-8366-09481b3ac2fb" providerId="ADAL" clId="{770EB5A4-70AB-4284-AEAD-69B574F8429E}" dt="2024-01-24T14:19:05.013" v="8061" actId="20577"/>
          <ac:spMkLst>
            <pc:docMk/>
            <pc:sldMk cId="1466073070" sldId="8046"/>
            <ac:spMk id="4" creationId="{8B28EF7E-BC61-939B-60CB-1F3ACFE00540}"/>
          </ac:spMkLst>
        </pc:spChg>
        <pc:picChg chg="mod">
          <ac:chgData name="Keeley, Abel (GE Appliances, Haier)" userId="dbdc6c77-f438-4270-8366-09481b3ac2fb" providerId="ADAL" clId="{770EB5A4-70AB-4284-AEAD-69B574F8429E}" dt="2024-01-24T14:22:51.441" v="8106" actId="14100"/>
          <ac:picMkLst>
            <pc:docMk/>
            <pc:sldMk cId="1466073070" sldId="8046"/>
            <ac:picMk id="6" creationId="{EB85A28F-189F-A3A7-0164-88658FAAB2F2}"/>
          </ac:picMkLst>
        </pc:picChg>
      </pc:sldChg>
      <pc:sldChg chg="addSp delSp modSp new mod ord modClrScheme chgLayout">
        <pc:chgData name="Keeley, Abel (GE Appliances, Haier)" userId="dbdc6c77-f438-4270-8366-09481b3ac2fb" providerId="ADAL" clId="{770EB5A4-70AB-4284-AEAD-69B574F8429E}" dt="2024-01-24T14:37:53.780" v="9617" actId="20577"/>
        <pc:sldMkLst>
          <pc:docMk/>
          <pc:sldMk cId="3666936825" sldId="8047"/>
        </pc:sldMkLst>
        <pc:spChg chg="del mod ord">
          <ac:chgData name="Keeley, Abel (GE Appliances, Haier)" userId="dbdc6c77-f438-4270-8366-09481b3ac2fb" providerId="ADAL" clId="{770EB5A4-70AB-4284-AEAD-69B574F8429E}" dt="2024-01-24T14:23:15.692" v="8108" actId="700"/>
          <ac:spMkLst>
            <pc:docMk/>
            <pc:sldMk cId="3666936825" sldId="8047"/>
            <ac:spMk id="2" creationId="{A9BC5CF1-00E1-43AC-59C2-9DF7D63DF935}"/>
          </ac:spMkLst>
        </pc:spChg>
        <pc:spChg chg="del">
          <ac:chgData name="Keeley, Abel (GE Appliances, Haier)" userId="dbdc6c77-f438-4270-8366-09481b3ac2fb" providerId="ADAL" clId="{770EB5A4-70AB-4284-AEAD-69B574F8429E}" dt="2024-01-24T14:23:15.692" v="8108" actId="700"/>
          <ac:spMkLst>
            <pc:docMk/>
            <pc:sldMk cId="3666936825" sldId="8047"/>
            <ac:spMk id="3" creationId="{A17E1785-5F76-190D-1836-8F465F6C4C68}"/>
          </ac:spMkLst>
        </pc:spChg>
        <pc:spChg chg="add mod ord">
          <ac:chgData name="Keeley, Abel (GE Appliances, Haier)" userId="dbdc6c77-f438-4270-8366-09481b3ac2fb" providerId="ADAL" clId="{770EB5A4-70AB-4284-AEAD-69B574F8429E}" dt="2024-01-24T14:37:53.780" v="9617" actId="20577"/>
          <ac:spMkLst>
            <pc:docMk/>
            <pc:sldMk cId="3666936825" sldId="8047"/>
            <ac:spMk id="4" creationId="{55BD0813-BE84-6CEC-9F06-14F650BBF1A6}"/>
          </ac:spMkLst>
        </pc:spChg>
        <pc:spChg chg="add mod">
          <ac:chgData name="Keeley, Abel (GE Appliances, Haier)" userId="dbdc6c77-f438-4270-8366-09481b3ac2fb" providerId="ADAL" clId="{770EB5A4-70AB-4284-AEAD-69B574F8429E}" dt="2024-01-24T14:35:18.971" v="9420" actId="1036"/>
          <ac:spMkLst>
            <pc:docMk/>
            <pc:sldMk cId="3666936825" sldId="8047"/>
            <ac:spMk id="9" creationId="{BE7A69D2-5498-39B8-4D5C-D911A0FE3AEF}"/>
          </ac:spMkLst>
        </pc:spChg>
        <pc:spChg chg="add mod">
          <ac:chgData name="Keeley, Abel (GE Appliances, Haier)" userId="dbdc6c77-f438-4270-8366-09481b3ac2fb" providerId="ADAL" clId="{770EB5A4-70AB-4284-AEAD-69B574F8429E}" dt="2024-01-24T14:35:18.971" v="9420" actId="1036"/>
          <ac:spMkLst>
            <pc:docMk/>
            <pc:sldMk cId="3666936825" sldId="8047"/>
            <ac:spMk id="10" creationId="{00EDA2B1-0CA1-415F-6054-ED5C7CC70368}"/>
          </ac:spMkLst>
        </pc:spChg>
        <pc:spChg chg="add mod">
          <ac:chgData name="Keeley, Abel (GE Appliances, Haier)" userId="dbdc6c77-f438-4270-8366-09481b3ac2fb" providerId="ADAL" clId="{770EB5A4-70AB-4284-AEAD-69B574F8429E}" dt="2024-01-24T14:35:18.971" v="9420" actId="1036"/>
          <ac:spMkLst>
            <pc:docMk/>
            <pc:sldMk cId="3666936825" sldId="8047"/>
            <ac:spMk id="11" creationId="{34809277-5179-0847-84CF-023D5992F5F7}"/>
          </ac:spMkLst>
        </pc:spChg>
        <pc:spChg chg="add mod">
          <ac:chgData name="Keeley, Abel (GE Appliances, Haier)" userId="dbdc6c77-f438-4270-8366-09481b3ac2fb" providerId="ADAL" clId="{770EB5A4-70AB-4284-AEAD-69B574F8429E}" dt="2024-01-24T14:36:12.916" v="9594" actId="14100"/>
          <ac:spMkLst>
            <pc:docMk/>
            <pc:sldMk cId="3666936825" sldId="8047"/>
            <ac:spMk id="15" creationId="{E3772E57-DCE3-958F-EC95-FC21E9BD2B01}"/>
          </ac:spMkLst>
        </pc:spChg>
        <pc:spChg chg="add mod">
          <ac:chgData name="Keeley, Abel (GE Appliances, Haier)" userId="dbdc6c77-f438-4270-8366-09481b3ac2fb" providerId="ADAL" clId="{770EB5A4-70AB-4284-AEAD-69B574F8429E}" dt="2024-01-24T14:36:23.377" v="9599" actId="1076"/>
          <ac:spMkLst>
            <pc:docMk/>
            <pc:sldMk cId="3666936825" sldId="8047"/>
            <ac:spMk id="16" creationId="{07097EA3-2B94-92DB-8B4D-18417CAA30B0}"/>
          </ac:spMkLst>
        </pc:spChg>
        <pc:graphicFrameChg chg="add mod modGraphic">
          <ac:chgData name="Keeley, Abel (GE Appliances, Haier)" userId="dbdc6c77-f438-4270-8366-09481b3ac2fb" providerId="ADAL" clId="{770EB5A4-70AB-4284-AEAD-69B574F8429E}" dt="2024-01-24T14:24:11.399" v="8114" actId="14100"/>
          <ac:graphicFrameMkLst>
            <pc:docMk/>
            <pc:sldMk cId="3666936825" sldId="8047"/>
            <ac:graphicFrameMk id="7" creationId="{576ADF46-A532-46AD-3308-BD8CA56EA5B7}"/>
          </ac:graphicFrameMkLst>
        </pc:graphicFrameChg>
        <pc:graphicFrameChg chg="add del mod modGraphic">
          <ac:chgData name="Keeley, Abel (GE Appliances, Haier)" userId="dbdc6c77-f438-4270-8366-09481b3ac2fb" providerId="ADAL" clId="{770EB5A4-70AB-4284-AEAD-69B574F8429E}" dt="2024-01-24T14:30:51.069" v="8535" actId="478"/>
          <ac:graphicFrameMkLst>
            <pc:docMk/>
            <pc:sldMk cId="3666936825" sldId="8047"/>
            <ac:graphicFrameMk id="8" creationId="{27889D52-BDE6-675A-FD43-05FF2C0145F8}"/>
          </ac:graphicFrameMkLst>
        </pc:graphicFrameChg>
        <pc:graphicFrameChg chg="add mod modGraphic">
          <ac:chgData name="Keeley, Abel (GE Appliances, Haier)" userId="dbdc6c77-f438-4270-8366-09481b3ac2fb" providerId="ADAL" clId="{770EB5A4-70AB-4284-AEAD-69B574F8429E}" dt="2024-01-24T14:35:18.971" v="9420" actId="1036"/>
          <ac:graphicFrameMkLst>
            <pc:docMk/>
            <pc:sldMk cId="3666936825" sldId="8047"/>
            <ac:graphicFrameMk id="14" creationId="{8C378AD3-86BF-D985-0E44-FB1DFF0DCC2B}"/>
          </ac:graphicFrameMkLst>
        </pc:graphicFrameChg>
        <pc:graphicFrameChg chg="add mod">
          <ac:chgData name="Keeley, Abel (GE Appliances, Haier)" userId="dbdc6c77-f438-4270-8366-09481b3ac2fb" providerId="ADAL" clId="{770EB5A4-70AB-4284-AEAD-69B574F8429E}" dt="2024-01-24T14:37:35.708" v="9601" actId="1076"/>
          <ac:graphicFrameMkLst>
            <pc:docMk/>
            <pc:sldMk cId="3666936825" sldId="8047"/>
            <ac:graphicFrameMk id="17" creationId="{A223F563-0D23-49B1-C77F-F8DA767E2217}"/>
          </ac:graphicFrameMkLst>
        </pc:graphicFrameChg>
        <pc:picChg chg="add del mod">
          <ac:chgData name="Keeley, Abel (GE Appliances, Haier)" userId="dbdc6c77-f438-4270-8366-09481b3ac2fb" providerId="ADAL" clId="{770EB5A4-70AB-4284-AEAD-69B574F8429E}" dt="2024-01-24T14:30:24.089" v="8528" actId="478"/>
          <ac:picMkLst>
            <pc:docMk/>
            <pc:sldMk cId="3666936825" sldId="8047"/>
            <ac:picMk id="6" creationId="{39FC1447-4CFF-F118-EECF-3A00AE25019D}"/>
          </ac:picMkLst>
        </pc:picChg>
        <pc:picChg chg="add mod">
          <ac:chgData name="Keeley, Abel (GE Appliances, Haier)" userId="dbdc6c77-f438-4270-8366-09481b3ac2fb" providerId="ADAL" clId="{770EB5A4-70AB-4284-AEAD-69B574F8429E}" dt="2024-01-24T14:35:18.971" v="9420" actId="1036"/>
          <ac:picMkLst>
            <pc:docMk/>
            <pc:sldMk cId="3666936825" sldId="8047"/>
            <ac:picMk id="13" creationId="{E4A77102-6503-8DF1-6686-A65F877E60B9}"/>
          </ac:picMkLst>
        </pc:picChg>
      </pc:sldChg>
      <pc:sldChg chg="addSp modSp add mod">
        <pc:chgData name="Keeley, Abel (GE Appliances, Haier)" userId="dbdc6c77-f438-4270-8366-09481b3ac2fb" providerId="ADAL" clId="{770EB5A4-70AB-4284-AEAD-69B574F8429E}" dt="2024-01-24T14:29:57.274" v="8525" actId="1076"/>
        <pc:sldMkLst>
          <pc:docMk/>
          <pc:sldMk cId="228330545" sldId="8048"/>
        </pc:sldMkLst>
        <pc:graphicFrameChg chg="add mod">
          <ac:chgData name="Keeley, Abel (GE Appliances, Haier)" userId="dbdc6c77-f438-4270-8366-09481b3ac2fb" providerId="ADAL" clId="{770EB5A4-70AB-4284-AEAD-69B574F8429E}" dt="2024-01-24T14:29:57.274" v="8525" actId="1076"/>
          <ac:graphicFrameMkLst>
            <pc:docMk/>
            <pc:sldMk cId="228330545" sldId="8048"/>
            <ac:graphicFrameMk id="2" creationId="{435F453D-09C3-22BA-7F46-74EF78A63550}"/>
          </ac:graphicFrameMkLst>
        </pc:graphicFrameChg>
      </pc:sldChg>
      <pc:sldChg chg="addSp delSp modSp add mod">
        <pc:chgData name="Keeley, Abel (GE Appliances, Haier)" userId="dbdc6c77-f438-4270-8366-09481b3ac2fb" providerId="ADAL" clId="{770EB5A4-70AB-4284-AEAD-69B574F8429E}" dt="2024-01-24T18:29:44.584" v="10612" actId="1076"/>
        <pc:sldMkLst>
          <pc:docMk/>
          <pc:sldMk cId="1927609478" sldId="8049"/>
        </pc:sldMkLst>
        <pc:spChg chg="mod">
          <ac:chgData name="Keeley, Abel (GE Appliances, Haier)" userId="dbdc6c77-f438-4270-8366-09481b3ac2fb" providerId="ADAL" clId="{770EB5A4-70AB-4284-AEAD-69B574F8429E}" dt="2024-01-24T14:38:35.879" v="9633" actId="20577"/>
          <ac:spMkLst>
            <pc:docMk/>
            <pc:sldMk cId="1927609478" sldId="8049"/>
            <ac:spMk id="4" creationId="{55BD0813-BE84-6CEC-9F06-14F650BBF1A6}"/>
          </ac:spMkLst>
        </pc:spChg>
        <pc:spChg chg="add mod">
          <ac:chgData name="Keeley, Abel (GE Appliances, Haier)" userId="dbdc6c77-f438-4270-8366-09481b3ac2fb" providerId="ADAL" clId="{770EB5A4-70AB-4284-AEAD-69B574F8429E}" dt="2024-01-24T18:21:54.133" v="9828" actId="1076"/>
          <ac:spMkLst>
            <pc:docMk/>
            <pc:sldMk cId="1927609478" sldId="8049"/>
            <ac:spMk id="5" creationId="{9E34F65F-FAA4-DED7-9CB4-13D20DD71F1E}"/>
          </ac:spMkLst>
        </pc:spChg>
        <pc:spChg chg="add mod">
          <ac:chgData name="Keeley, Abel (GE Appliances, Haier)" userId="dbdc6c77-f438-4270-8366-09481b3ac2fb" providerId="ADAL" clId="{770EB5A4-70AB-4284-AEAD-69B574F8429E}" dt="2024-01-24T18:25:11.828" v="10430" actId="20577"/>
          <ac:spMkLst>
            <pc:docMk/>
            <pc:sldMk cId="1927609478" sldId="8049"/>
            <ac:spMk id="6" creationId="{DAB71DE6-035B-DF45-52B2-3F175531AC19}"/>
          </ac:spMkLst>
        </pc:spChg>
        <pc:spChg chg="add mod">
          <ac:chgData name="Keeley, Abel (GE Appliances, Haier)" userId="dbdc6c77-f438-4270-8366-09481b3ac2fb" providerId="ADAL" clId="{770EB5A4-70AB-4284-AEAD-69B574F8429E}" dt="2024-01-24T18:27:29.274" v="10606" actId="1076"/>
          <ac:spMkLst>
            <pc:docMk/>
            <pc:sldMk cId="1927609478" sldId="8049"/>
            <ac:spMk id="7" creationId="{D5C635C5-450E-C95F-CA95-D5D2AA084E4D}"/>
          </ac:spMkLst>
        </pc:spChg>
        <pc:spChg chg="add mod">
          <ac:chgData name="Keeley, Abel (GE Appliances, Haier)" userId="dbdc6c77-f438-4270-8366-09481b3ac2fb" providerId="ADAL" clId="{770EB5A4-70AB-4284-AEAD-69B574F8429E}" dt="2024-01-24T18:27:45.566" v="10609" actId="14100"/>
          <ac:spMkLst>
            <pc:docMk/>
            <pc:sldMk cId="1927609478" sldId="8049"/>
            <ac:spMk id="8" creationId="{6CB573F7-F937-35FE-D166-8CCB43002704}"/>
          </ac:spMkLst>
        </pc:spChg>
        <pc:spChg chg="del mod">
          <ac:chgData name="Keeley, Abel (GE Appliances, Haier)" userId="dbdc6c77-f438-4270-8366-09481b3ac2fb" providerId="ADAL" clId="{770EB5A4-70AB-4284-AEAD-69B574F8429E}" dt="2024-01-24T14:39:25.852" v="9645" actId="478"/>
          <ac:spMkLst>
            <pc:docMk/>
            <pc:sldMk cId="1927609478" sldId="8049"/>
            <ac:spMk id="9" creationId="{BE7A69D2-5498-39B8-4D5C-D911A0FE3AEF}"/>
          </ac:spMkLst>
        </pc:spChg>
        <pc:spChg chg="mod">
          <ac:chgData name="Keeley, Abel (GE Appliances, Haier)" userId="dbdc6c77-f438-4270-8366-09481b3ac2fb" providerId="ADAL" clId="{770EB5A4-70AB-4284-AEAD-69B574F8429E}" dt="2024-01-24T18:22:49.067" v="10010" actId="20577"/>
          <ac:spMkLst>
            <pc:docMk/>
            <pc:sldMk cId="1927609478" sldId="8049"/>
            <ac:spMk id="10" creationId="{00EDA2B1-0CA1-415F-6054-ED5C7CC70368}"/>
          </ac:spMkLst>
        </pc:spChg>
        <pc:spChg chg="mod">
          <ac:chgData name="Keeley, Abel (GE Appliances, Haier)" userId="dbdc6c77-f438-4270-8366-09481b3ac2fb" providerId="ADAL" clId="{770EB5A4-70AB-4284-AEAD-69B574F8429E}" dt="2024-01-24T18:26:28.348" v="10432" actId="1076"/>
          <ac:spMkLst>
            <pc:docMk/>
            <pc:sldMk cId="1927609478" sldId="8049"/>
            <ac:spMk id="11" creationId="{34809277-5179-0847-84CF-023D5992F5F7}"/>
          </ac:spMkLst>
        </pc:spChg>
        <pc:spChg chg="del">
          <ac:chgData name="Keeley, Abel (GE Appliances, Haier)" userId="dbdc6c77-f438-4270-8366-09481b3ac2fb" providerId="ADAL" clId="{770EB5A4-70AB-4284-AEAD-69B574F8429E}" dt="2024-01-24T14:38:41.914" v="9636" actId="478"/>
          <ac:spMkLst>
            <pc:docMk/>
            <pc:sldMk cId="1927609478" sldId="8049"/>
            <ac:spMk id="15" creationId="{E3772E57-DCE3-958F-EC95-FC21E9BD2B01}"/>
          </ac:spMkLst>
        </pc:spChg>
        <pc:spChg chg="del">
          <ac:chgData name="Keeley, Abel (GE Appliances, Haier)" userId="dbdc6c77-f438-4270-8366-09481b3ac2fb" providerId="ADAL" clId="{770EB5A4-70AB-4284-AEAD-69B574F8429E}" dt="2024-01-24T14:38:39.998" v="9635" actId="478"/>
          <ac:spMkLst>
            <pc:docMk/>
            <pc:sldMk cId="1927609478" sldId="8049"/>
            <ac:spMk id="16" creationId="{07097EA3-2B94-92DB-8B4D-18417CAA30B0}"/>
          </ac:spMkLst>
        </pc:spChg>
        <pc:graphicFrameChg chg="add mod">
          <ac:chgData name="Keeley, Abel (GE Appliances, Haier)" userId="dbdc6c77-f438-4270-8366-09481b3ac2fb" providerId="ADAL" clId="{770EB5A4-70AB-4284-AEAD-69B574F8429E}" dt="2024-01-24T18:29:44.584" v="10612" actId="1076"/>
          <ac:graphicFrameMkLst>
            <pc:docMk/>
            <pc:sldMk cId="1927609478" sldId="8049"/>
            <ac:graphicFrameMk id="12" creationId="{8F6BBB42-0B7D-B1FA-E3B4-CDA6C9D9832E}"/>
          </ac:graphicFrameMkLst>
        </pc:graphicFrameChg>
        <pc:graphicFrameChg chg="del">
          <ac:chgData name="Keeley, Abel (GE Appliances, Haier)" userId="dbdc6c77-f438-4270-8366-09481b3ac2fb" providerId="ADAL" clId="{770EB5A4-70AB-4284-AEAD-69B574F8429E}" dt="2024-01-24T14:38:48.524" v="9638" actId="478"/>
          <ac:graphicFrameMkLst>
            <pc:docMk/>
            <pc:sldMk cId="1927609478" sldId="8049"/>
            <ac:graphicFrameMk id="14" creationId="{8C378AD3-86BF-D985-0E44-FB1DFF0DCC2B}"/>
          </ac:graphicFrameMkLst>
        </pc:graphicFrameChg>
        <pc:graphicFrameChg chg="del">
          <ac:chgData name="Keeley, Abel (GE Appliances, Haier)" userId="dbdc6c77-f438-4270-8366-09481b3ac2fb" providerId="ADAL" clId="{770EB5A4-70AB-4284-AEAD-69B574F8429E}" dt="2024-01-24T14:38:43.575" v="9637" actId="478"/>
          <ac:graphicFrameMkLst>
            <pc:docMk/>
            <pc:sldMk cId="1927609478" sldId="8049"/>
            <ac:graphicFrameMk id="17" creationId="{A223F563-0D23-49B1-C77F-F8DA767E2217}"/>
          </ac:graphicFrameMkLst>
        </pc:graphicFrameChg>
        <pc:picChg chg="add mod">
          <ac:chgData name="Keeley, Abel (GE Appliances, Haier)" userId="dbdc6c77-f438-4270-8366-09481b3ac2fb" providerId="ADAL" clId="{770EB5A4-70AB-4284-AEAD-69B574F8429E}" dt="2024-01-24T14:39:01.276" v="9641" actId="1076"/>
          <ac:picMkLst>
            <pc:docMk/>
            <pc:sldMk cId="1927609478" sldId="8049"/>
            <ac:picMk id="3" creationId="{4A87E3C8-88BD-261C-00EC-BA87FB39E5EA}"/>
          </ac:picMkLst>
        </pc:picChg>
        <pc:picChg chg="del">
          <ac:chgData name="Keeley, Abel (GE Appliances, Haier)" userId="dbdc6c77-f438-4270-8366-09481b3ac2fb" providerId="ADAL" clId="{770EB5A4-70AB-4284-AEAD-69B574F8429E}" dt="2024-01-24T14:38:39.043" v="9634" actId="478"/>
          <ac:picMkLst>
            <pc:docMk/>
            <pc:sldMk cId="1927609478" sldId="8049"/>
            <ac:picMk id="13" creationId="{E4A77102-6503-8DF1-6686-A65F877E60B9}"/>
          </ac:picMkLst>
        </pc:picChg>
      </pc:sldChg>
      <pc:sldChg chg="addSp delSp modSp add mod">
        <pc:chgData name="Keeley, Abel (GE Appliances, Haier)" userId="dbdc6c77-f438-4270-8366-09481b3ac2fb" providerId="ADAL" clId="{770EB5A4-70AB-4284-AEAD-69B574F8429E}" dt="2024-01-24T18:33:51.697" v="10989" actId="1076"/>
        <pc:sldMkLst>
          <pc:docMk/>
          <pc:sldMk cId="125469753" sldId="8050"/>
        </pc:sldMkLst>
        <pc:spChg chg="mod">
          <ac:chgData name="Keeley, Abel (GE Appliances, Haier)" userId="dbdc6c77-f438-4270-8366-09481b3ac2fb" providerId="ADAL" clId="{770EB5A4-70AB-4284-AEAD-69B574F8429E}" dt="2024-01-24T18:29:57.740" v="10614" actId="20577"/>
          <ac:spMkLst>
            <pc:docMk/>
            <pc:sldMk cId="125469753" sldId="8050"/>
            <ac:spMk id="4" creationId="{55BD0813-BE84-6CEC-9F06-14F650BBF1A6}"/>
          </ac:spMkLst>
        </pc:spChg>
        <pc:spChg chg="mod">
          <ac:chgData name="Keeley, Abel (GE Appliances, Haier)" userId="dbdc6c77-f438-4270-8366-09481b3ac2fb" providerId="ADAL" clId="{770EB5A4-70AB-4284-AEAD-69B574F8429E}" dt="2024-01-24T18:30:59.528" v="10707" actId="14100"/>
          <ac:spMkLst>
            <pc:docMk/>
            <pc:sldMk cId="125469753" sldId="8050"/>
            <ac:spMk id="5" creationId="{9E34F65F-FAA4-DED7-9CB4-13D20DD71F1E}"/>
          </ac:spMkLst>
        </pc:spChg>
        <pc:spChg chg="del">
          <ac:chgData name="Keeley, Abel (GE Appliances, Haier)" userId="dbdc6c77-f438-4270-8366-09481b3ac2fb" providerId="ADAL" clId="{770EB5A4-70AB-4284-AEAD-69B574F8429E}" dt="2024-01-24T18:31:39.792" v="10768" actId="478"/>
          <ac:spMkLst>
            <pc:docMk/>
            <pc:sldMk cId="125469753" sldId="8050"/>
            <ac:spMk id="6" creationId="{DAB71DE6-035B-DF45-52B2-3F175531AC19}"/>
          </ac:spMkLst>
        </pc:spChg>
        <pc:spChg chg="mod">
          <ac:chgData name="Keeley, Abel (GE Appliances, Haier)" userId="dbdc6c77-f438-4270-8366-09481b3ac2fb" providerId="ADAL" clId="{770EB5A4-70AB-4284-AEAD-69B574F8429E}" dt="2024-01-24T18:31:34.207" v="10767" actId="20577"/>
          <ac:spMkLst>
            <pc:docMk/>
            <pc:sldMk cId="125469753" sldId="8050"/>
            <ac:spMk id="7" creationId="{D5C635C5-450E-C95F-CA95-D5D2AA084E4D}"/>
          </ac:spMkLst>
        </pc:spChg>
        <pc:spChg chg="mod">
          <ac:chgData name="Keeley, Abel (GE Appliances, Haier)" userId="dbdc6c77-f438-4270-8366-09481b3ac2fb" providerId="ADAL" clId="{770EB5A4-70AB-4284-AEAD-69B574F8429E}" dt="2024-01-24T18:30:17.870" v="10618" actId="1076"/>
          <ac:spMkLst>
            <pc:docMk/>
            <pc:sldMk cId="125469753" sldId="8050"/>
            <ac:spMk id="8" creationId="{6CB573F7-F937-35FE-D166-8CCB43002704}"/>
          </ac:spMkLst>
        </pc:spChg>
        <pc:spChg chg="mod">
          <ac:chgData name="Keeley, Abel (GE Appliances, Haier)" userId="dbdc6c77-f438-4270-8366-09481b3ac2fb" providerId="ADAL" clId="{770EB5A4-70AB-4284-AEAD-69B574F8429E}" dt="2024-01-24T18:32:34.720" v="10886" actId="20577"/>
          <ac:spMkLst>
            <pc:docMk/>
            <pc:sldMk cId="125469753" sldId="8050"/>
            <ac:spMk id="10" creationId="{00EDA2B1-0CA1-415F-6054-ED5C7CC70368}"/>
          </ac:spMkLst>
        </pc:spChg>
        <pc:spChg chg="mod">
          <ac:chgData name="Keeley, Abel (GE Appliances, Haier)" userId="dbdc6c77-f438-4270-8366-09481b3ac2fb" providerId="ADAL" clId="{770EB5A4-70AB-4284-AEAD-69B574F8429E}" dt="2024-01-24T18:33:04.396" v="10987" actId="20577"/>
          <ac:spMkLst>
            <pc:docMk/>
            <pc:sldMk cId="125469753" sldId="8050"/>
            <ac:spMk id="11" creationId="{34809277-5179-0847-84CF-023D5992F5F7}"/>
          </ac:spMkLst>
        </pc:spChg>
        <pc:graphicFrameChg chg="add mod">
          <ac:chgData name="Keeley, Abel (GE Appliances, Haier)" userId="dbdc6c77-f438-4270-8366-09481b3ac2fb" providerId="ADAL" clId="{770EB5A4-70AB-4284-AEAD-69B574F8429E}" dt="2024-01-24T18:33:51.697" v="10989" actId="1076"/>
          <ac:graphicFrameMkLst>
            <pc:docMk/>
            <pc:sldMk cId="125469753" sldId="8050"/>
            <ac:graphicFrameMk id="12" creationId="{CF905373-CD7C-B211-9646-613DCC6CF167}"/>
          </ac:graphicFrameMkLst>
        </pc:graphicFrameChg>
        <pc:picChg chg="del">
          <ac:chgData name="Keeley, Abel (GE Appliances, Haier)" userId="dbdc6c77-f438-4270-8366-09481b3ac2fb" providerId="ADAL" clId="{770EB5A4-70AB-4284-AEAD-69B574F8429E}" dt="2024-01-24T18:30:09.468" v="10615" actId="478"/>
          <ac:picMkLst>
            <pc:docMk/>
            <pc:sldMk cId="125469753" sldId="8050"/>
            <ac:picMk id="3" creationId="{4A87E3C8-88BD-261C-00EC-BA87FB39E5EA}"/>
          </ac:picMkLst>
        </pc:picChg>
        <pc:picChg chg="add mod">
          <ac:chgData name="Keeley, Abel (GE Appliances, Haier)" userId="dbdc6c77-f438-4270-8366-09481b3ac2fb" providerId="ADAL" clId="{770EB5A4-70AB-4284-AEAD-69B574F8429E}" dt="2024-01-24T18:30:14.943" v="10617" actId="1076"/>
          <ac:picMkLst>
            <pc:docMk/>
            <pc:sldMk cId="125469753" sldId="8050"/>
            <ac:picMk id="9" creationId="{3D506023-614A-2BE7-9FF3-C3E6F01A5863}"/>
          </ac:picMkLst>
        </pc:picChg>
      </pc:sldChg>
      <pc:sldMasterChg chg="delSldLayout">
        <pc:chgData name="Keeley, Abel (GE Appliances, Haier)" userId="dbdc6c77-f438-4270-8366-09481b3ac2fb" providerId="ADAL" clId="{770EB5A4-70AB-4284-AEAD-69B574F8429E}" dt="2024-01-17T21:27:14.814" v="7769" actId="47"/>
        <pc:sldMasterMkLst>
          <pc:docMk/>
          <pc:sldMasterMk cId="2686827612" sldId="2147483656"/>
        </pc:sldMasterMkLst>
        <pc:sldLayoutChg chg="del">
          <pc:chgData name="Keeley, Abel (GE Appliances, Haier)" userId="dbdc6c77-f438-4270-8366-09481b3ac2fb" providerId="ADAL" clId="{770EB5A4-70AB-4284-AEAD-69B574F8429E}" dt="2024-01-17T21:27:14.814" v="7769" actId="47"/>
          <pc:sldLayoutMkLst>
            <pc:docMk/>
            <pc:sldMasterMk cId="2686827612" sldId="2147483656"/>
            <pc:sldLayoutMk cId="2744576882" sldId="214748372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D1F778-11DF-78B8-A67A-A0B86A5174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A0E1E7-3C87-1090-AB3F-86F64A0F70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09289D-CAD8-3B44-943A-06C4B24445E8}" type="datetimeFigureOut">
              <a:rPr lang="en-US" smtClean="0"/>
              <a:t>3/7/2024</a:t>
            </a:fld>
            <a:endParaRPr lang="en-US"/>
          </a:p>
        </p:txBody>
      </p:sp>
      <p:sp>
        <p:nvSpPr>
          <p:cNvPr id="4" name="Footer Placeholder 3">
            <a:extLst>
              <a:ext uri="{FF2B5EF4-FFF2-40B4-BE49-F238E27FC236}">
                <a16:creationId xmlns:a16="http://schemas.microsoft.com/office/drawing/2014/main" id="{2CBD5FA8-3F3D-067A-FE9C-48AD5ED8C3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504A52-CC57-D085-DFFB-067DDE1B57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72B575-99AC-A34C-B3D1-E210763F997B}" type="slidenum">
              <a:rPr lang="en-US" smtClean="0"/>
              <a:t>‹#›</a:t>
            </a:fld>
            <a:endParaRPr lang="en-US"/>
          </a:p>
        </p:txBody>
      </p:sp>
    </p:spTree>
    <p:extLst>
      <p:ext uri="{BB962C8B-B14F-4D97-AF65-F5344CB8AC3E}">
        <p14:creationId xmlns:p14="http://schemas.microsoft.com/office/powerpoint/2010/main" val="11441785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6:48.029"/>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40.501"/>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0"/>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2"/>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4"/>
    </inkml:context>
    <inkml:brush xml:id="br0">
      <inkml:brushProperty name="width" value="0.1" units="cm"/>
      <inkml:brushProperty name="height" value="0.1" units="cm"/>
      <inkml:brushProperty name="color" value="#FFFFFF"/>
    </inkml:brush>
  </inkml:definitions>
  <inkml:trace contextRef="#ctx0" brushRef="#br0">221 0 24575,'-161'7'0,"157"-7"0,-3 0 0,0 1 0,0-1 0,1 1 0,-1 0 0,0 1 0,-7 2 0,17 0 0,0-1 0,1 1 0,0-1 0,-1 0 0,1-1 0,0 1 0,8 3 0,0-1-67,0-1 0,0 0 0,1-1 0,-1-1 0,1 1 0,-1-2 0,1 0 0,0-1-1,15-1 1,-11 1-627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5"/>
    </inkml:context>
    <inkml:brush xml:id="br0">
      <inkml:brushProperty name="width" value="0.1" units="cm"/>
      <inkml:brushProperty name="height" value="0.1" units="cm"/>
      <inkml:brushProperty name="color" value="#FFFFFF"/>
    </inkml:brush>
  </inkml:definitions>
  <inkml:trace contextRef="#ctx0" brushRef="#br0">1109 0 24575,'-582'0'0,"555"1"0,-45 6 0,64-6 0,1-1 0,0 2 0,-1-1 0,1 1 0,0 0 0,0 1 0,0-1 0,1 1 0,-1 1 0,1-1 0,0 1 0,-1 0 0,2 1 0,-1-1 0,0 1 0,1 0 0,-8 10 0,2 2 0,0-1 0,-2-1 0,0 0 0,0 0 0,-31 24 0,31-30 0,10-8 0,1 1 0,0-1 0,-1 1 0,1-1 0,0 1 0,0 0 0,0 0 0,0 0 0,0 0 0,1 0 0,-1 0 0,1 1 0,-1-1 0,1 0 0,0 1 0,0-1 0,0 1 0,0-1 0,0 1 0,0 0 0,1-1 0,-1 6 0,0-2 0,-1 0 0,0 0 0,0 0 0,0 0 0,-1-1 0,0 1 0,-5 7 0,-11 26 0,14-28 18,0 0 0,-1-1 0,0 1 0,-1-1 0,0 0 0,-12 12 1,11-12-268,0 0 0,0 0 1,1 0-1,1 1 1,-9 17-1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6"/>
    </inkml:context>
    <inkml:brush xml:id="br0">
      <inkml:brushProperty name="width" value="0.1" units="cm"/>
      <inkml:brushProperty name="height" value="0.1" units="cm"/>
      <inkml:brushProperty name="color" value="#FFFFFF"/>
    </inkml:brush>
  </inkml:definitions>
  <inkml:trace contextRef="#ctx0" brushRef="#br0">1 0 24575,'-1'0'0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7"/>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42.67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8"/>
    </inkml:context>
    <inkml:brush xml:id="br0">
      <inkml:brushProperty name="width" value="0.1" units="cm"/>
      <inkml:brushProperty name="height" value="0.1" units="cm"/>
      <inkml:brushProperty name="color" value="#FFFFFF"/>
    </inkml:brush>
  </inkml:definitions>
  <inkml:trace contextRef="#ctx0" brushRef="#br0">1 1 24575,'1380'0'0,"-1199"13"0,-59-15 0,144 4 0,-92 5 0,-155-6 0,5 1 0,0 0 0,-1 1 0,46 13 0,-63-13 0,1 1 0,-1 0 0,1 1 0,-1-1 0,-1 1 0,1 1 0,-1-1 0,0 1 0,7 8 0,23 24 0,-23-27 0,-1 1 0,0 0 0,16 24 0,6 8 0,-25-33 0,0 0 0,-1 1 0,10 22 0,4 6 0,-17-31 0,1 1 0,-2-1 0,1 1 0,-2 0 0,1 0 0,-1 0 0,1 16 0,0 75 0,-3-88 0,1 24 0,1-1 0,13 65 0,-9-30 0,-4-17 0,2 8 0,-3 65 0,1 40 0,5 59-1176,-7-221 987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9"/>
    </inkml:context>
    <inkml:brush xml:id="br0">
      <inkml:brushProperty name="width" value="0.1" units="cm"/>
      <inkml:brushProperty name="height" value="0.1" units="cm"/>
      <inkml:brushProperty name="color" value="#FFFFFF"/>
    </inkml:brush>
  </inkml:definitions>
  <inkml:trace contextRef="#ctx0" brushRef="#br0">0 1 24575,'7'639'0,"-7"229"-1365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0"/>
    </inkml:context>
    <inkml:brush xml:id="br0">
      <inkml:brushProperty name="width" value="0.1" units="cm"/>
      <inkml:brushProperty name="height" value="0.1" units="cm"/>
      <inkml:brushProperty name="color" value="#FFFFFF"/>
    </inkml:brush>
  </inkml:definitions>
  <inkml:trace contextRef="#ctx0" brushRef="#br0">7 0 24575,'0'483'0,"-7"-303"0,7 4-1365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1"/>
    </inkml:context>
    <inkml:brush xml:id="br0">
      <inkml:brushProperty name="width" value="0.1" units="cm"/>
      <inkml:brushProperty name="height" value="0.1" units="cm"/>
      <inkml:brushProperty name="color" value="#FFFFFF"/>
    </inkml:brush>
  </inkml:definitions>
  <inkml:trace contextRef="#ctx0" brushRef="#br0">14 1 24575,'-6'110'0,"-1"85"0,21-96-1365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2"/>
    </inkml:context>
    <inkml:brush xml:id="br0">
      <inkml:brushProperty name="width" value="0.1" units="cm"/>
      <inkml:brushProperty name="height" value="0.1" units="cm"/>
      <inkml:brushProperty name="color" value="#FFFFFF"/>
    </inkml:brush>
  </inkml:definitions>
  <inkml:trace contextRef="#ctx0" brushRef="#br0">41 444 24575,'-20'-115'0,"18"21"0,3 58 0,-3-1 0,-10-69 0,7 50-1365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3"/>
    </inkml:context>
    <inkml:brush xml:id="br0">
      <inkml:brushProperty name="width" value="0.1" units="cm"/>
      <inkml:brushProperty name="height" value="0.1" units="cm"/>
      <inkml:brushProperty name="color" value="#FFFFFF"/>
    </inkml:brush>
  </inkml:definitions>
  <inkml:trace contextRef="#ctx0" brushRef="#br0">564 337 24575,'-86'-14'0,"68"12"0,0-2 0,-35-10 0,-17-4 0,45 11 0,0-1 0,0-2 0,1 0 0,0-2 0,1 0 0,0-2 0,-22-18 0,1 4 0,40 26 0,0-1 0,-1 0 0,1 0 0,0-1 0,0 1 0,1-1 0,-1 0 0,1 0 0,0 0 0,0-1 0,0 1 0,0-1 0,-2-6 0,3 3 0,0 1 0,0-1 0,1 0 0,0 1 0,1-1 0,0 0 0,0 0 0,1-10 0,-1 17 0,1 1 0,-1-1 0,0 0 0,0 1 0,0-1 0,0 1 0,0-1 0,1 1 0,-1-1 0,0 1 0,0-1 0,1 1 0,-1-1 0,0 1 0,1-1 0,-1 1 0,0 0 0,1-1 0,-1 1 0,1 0 0,-1-1 0,1 1 0,-1 0 0,1-1 0,-1 1 0,1 0 0,-1 0 0,1 0 0,-1-1 0,1 1 0,-1 0 0,1 0 0,0 0 0,0 0 0,26 6 0,22 19 0,-41-21 0,0 0 0,0 0 0,0-1 0,0-1 0,1 1 0,-1-1 0,1-1 0,0 0 0,11 1 0,-9-2 0,-1 1 0,0 1 0,0 0 0,0 0 0,0 1 0,17 7 0,-7-2 0,1-1 0,0-1 0,0-1 0,0-1 0,1-1 0,-1-1 0,1 0 0,34-4 0,259-5 0,-263 6 0,143-9 0,-121 10 79,-61 1-319,0 0-1,0-1 0,0-1 0,0 0 1,17-3-1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5"/>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59.227"/>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8"/>
    </inkml:context>
    <inkml:brush xml:id="br0">
      <inkml:brushProperty name="width" value="0.1" units="cm"/>
      <inkml:brushProperty name="height" value="0.1" units="cm"/>
      <inkml:brushProperty name="color" value="#FFFFFF"/>
    </inkml:brush>
  </inkml:definitions>
  <inkml:trace contextRef="#ctx0" brushRef="#br0">1119 0 24575,'2'128'0,"-5"135"0,1-251 0,-1 0 0,0 0 0,-1 0 0,-1 0 0,-6 12 0,-4 10 0,9-20 0,-1-1 0,0 0 0,-1-1 0,-14 18 0,-17 27 0,31-44 0,-1-2 0,0 0 0,0 0 0,-1 0 0,-1-1 0,0-1 0,0 1 0,-16 9 0,13-13 0,0-1 0,0-1 0,-1 0 0,-28 4 0,16-2 0,0-3 0,-1-1 0,1 0 0,-46-5 0,3 0 0,-458 3-1365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9"/>
    </inkml:context>
    <inkml:brush xml:id="br0">
      <inkml:brushProperty name="width" value="0.1" units="cm"/>
      <inkml:brushProperty name="height" value="0.1" units="cm"/>
      <inkml:brushProperty name="color" value="#FFFFFF"/>
    </inkml:brush>
  </inkml:definitions>
  <inkml:trace contextRef="#ctx0" brushRef="#br0">1264 0 24575,'-213'13'0,"-573"-13"0,702 14 0,-96-8-1365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70"/>
    </inkml:context>
    <inkml:brush xml:id="br0">
      <inkml:brushProperty name="width" value="0.1" units="cm"/>
      <inkml:brushProperty name="height" value="0.1" units="cm"/>
      <inkml:brushProperty name="color" value="#FFFFFF"/>
    </inkml:brush>
  </inkml:definitions>
  <inkml:trace contextRef="#ctx0" brushRef="#br0">1148 0 24575,'-186'13'0,"-56"-6"0,-477-7-1365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71"/>
    </inkml:context>
    <inkml:brush xml:id="br0">
      <inkml:brushProperty name="width" value="0.1" units="cm"/>
      <inkml:brushProperty name="height" value="0.1" units="cm"/>
      <inkml:brushProperty name="color" value="#FFFFFF"/>
    </inkml:brush>
  </inkml:definitions>
  <inkml:trace contextRef="#ctx0" brushRef="#br0">0 0 24575,'192'14'0,"209"-6"0,-258 10 0,14 1 0,592-11 0,-596-8 0,43 13 0,-127-13-1365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87"/>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88"/>
    </inkml:context>
    <inkml:brush xml:id="br0">
      <inkml:brushProperty name="width" value="0.35" units="cm"/>
      <inkml:brushProperty name="height" value="0.35" units="cm"/>
      <inkml:brushProperty name="color" value="#FFFFFF"/>
    </inkml:brush>
  </inkml:definitions>
  <inkml:trace contextRef="#ctx0" brushRef="#br0">0 1 24575,'0'868'0,"2"-820"0,11 69 0,-1-48 0,-2-14 0,-3-1 0,2 66 0,-9 736-1365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8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04.55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6"/>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7"/>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8.99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
    </inkml:context>
    <inkml:brush xml:id="br0">
      <inkml:brushProperty name="width" value="0.1" units="cm"/>
      <inkml:brushProperty name="height" value="0.1" units="cm"/>
      <inkml:brushProperty name="color" value="#FFFFFF"/>
    </inkml:brush>
  </inkml:definitions>
  <inkml:trace contextRef="#ctx0" brushRef="#br0">221 0 24575,'-161'7'0,"157"-7"0,-3 0 0,0 1 0,0-1 0,1 1 0,-1 0 0,0 1 0,-7 2 0,17 0 0,0-1 0,1 1 0,0-1 0,-1 0 0,1-1 0,0 1 0,8 3 0,0-1-67,0-1 0,0 0 0,1-1 0,-1-1 0,1 1 0,-1-2 0,1 0 0,0-1-1,15-1 1,-11 1-627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1"/>
    </inkml:context>
    <inkml:brush xml:id="br0">
      <inkml:brushProperty name="width" value="0.1" units="cm"/>
      <inkml:brushProperty name="height" value="0.1" units="cm"/>
      <inkml:brushProperty name="color" value="#FFFFFF"/>
    </inkml:brush>
  </inkml:definitions>
  <inkml:trace contextRef="#ctx0" brushRef="#br0">1109 0 24575,'-582'0'0,"555"1"0,-45 6 0,64-6 0,1-1 0,0 2 0,-1-1 0,1 1 0,0 0 0,0 1 0,0-1 0,1 1 0,-1 1 0,1-1 0,0 1 0,-1 0 0,2 1 0,-1-1 0,0 1 0,1 0 0,-8 10 0,2 2 0,0-1 0,-2-1 0,0 0 0,0 0 0,-31 24 0,31-30 0,10-8 0,1 1 0,0-1 0,-1 1 0,1-1 0,0 1 0,0 0 0,0 0 0,0 0 0,0 0 0,1 0 0,-1 0 0,1 1 0,-1-1 0,1 0 0,0 1 0,0-1 0,0 1 0,0-1 0,0 1 0,0 0 0,1-1 0,-1 6 0,0-2 0,-1 0 0,0 0 0,0 0 0,0 0 0,-1-1 0,0 1 0,-5 7 0,-11 26 0,14-28 18,0 0 0,-1-1 0,0 1 0,-1-1 0,0 0 0,-12 12 1,11-12-268,0 0 0,0 0 1,1 0-1,1 1 1,-9 17-1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2"/>
    </inkml:context>
    <inkml:brush xml:id="br0">
      <inkml:brushProperty name="width" value="0.1" units="cm"/>
      <inkml:brushProperty name="height" value="0.1" units="cm"/>
      <inkml:brushProperty name="color" value="#FFFFFF"/>
    </inkml:brush>
  </inkml:definitions>
  <inkml:trace contextRef="#ctx0" brushRef="#br0">1 0 24575,'-1'0'0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41.957"/>
    </inkml:context>
    <inkml:brush xml:id="br0">
      <inkml:brushProperty name="width" value="0.1" units="cm"/>
      <inkml:brushProperty name="height" value="0.1" units="cm"/>
      <inkml:brushProperty name="color" value="#FFFFFF"/>
    </inkml:brush>
  </inkml:definitions>
  <inkml:trace contextRef="#ctx0" brushRef="#br0">221 0 24575,'-161'7'0,"157"-7"0,-3 0 0,0 1 0,0-1 0,1 1 0,-1 0 0,0 1 0,-7 2 0,17 0 0,0-1 0,1 1 0,0-1 0,-1 0 0,1-1 0,0 1 0,8 3 0,0-1-67,0-1 0,0 0 0,1-1 0,-1-1 0,1 1 0,-1-2 0,1 0 0,0-1-1,15-1 1,-11 1-627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3"/>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4"/>
    </inkml:context>
    <inkml:brush xml:id="br0">
      <inkml:brushProperty name="width" value="0.1" units="cm"/>
      <inkml:brushProperty name="height" value="0.1" units="cm"/>
      <inkml:brushProperty name="color" value="#FFFFFF"/>
    </inkml:brush>
  </inkml:definitions>
  <inkml:trace contextRef="#ctx0" brushRef="#br0">1 1 24575,'1380'0'0,"-1199"13"0,-59-15 0,144 4 0,-92 5 0,-155-6 0,5 1 0,0 0 0,-1 1 0,46 13 0,-63-13 0,1 1 0,-1 0 0,1 1 0,-1-1 0,-1 1 0,1 1 0,-1-1 0,0 1 0,7 8 0,23 24 0,-23-27 0,-1 1 0,0 0 0,16 24 0,6 8 0,-25-33 0,0 0 0,-1 1 0,10 22 0,4 6 0,-17-31 0,1 1 0,-2-1 0,1 1 0,-2 0 0,1 0 0,-1 0 0,1 16 0,0 75 0,-3-88 0,1 24 0,1-1 0,13 65 0,-9-30 0,-4-17 0,2 8 0,-3 65 0,1 40 0,5 59-1176,-7-221 987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5"/>
    </inkml:context>
    <inkml:brush xml:id="br0">
      <inkml:brushProperty name="width" value="0.1" units="cm"/>
      <inkml:brushProperty name="height" value="0.1" units="cm"/>
      <inkml:brushProperty name="color" value="#FFFFFF"/>
    </inkml:brush>
  </inkml:definitions>
  <inkml:trace contextRef="#ctx0" brushRef="#br0">0 1 24575,'7'639'0,"-7"229"-1365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6"/>
    </inkml:context>
    <inkml:brush xml:id="br0">
      <inkml:brushProperty name="width" value="0.1" units="cm"/>
      <inkml:brushProperty name="height" value="0.1" units="cm"/>
      <inkml:brushProperty name="color" value="#FFFFFF"/>
    </inkml:brush>
  </inkml:definitions>
  <inkml:trace contextRef="#ctx0" brushRef="#br0">7 0 24575,'0'483'0,"-7"-303"0,7 4-1365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7"/>
    </inkml:context>
    <inkml:brush xml:id="br0">
      <inkml:brushProperty name="width" value="0.1" units="cm"/>
      <inkml:brushProperty name="height" value="0.1" units="cm"/>
      <inkml:brushProperty name="color" value="#FFFFFF"/>
    </inkml:brush>
  </inkml:definitions>
  <inkml:trace contextRef="#ctx0" brushRef="#br0">14 1 24575,'-6'110'0,"-1"85"0,21-96-1365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8"/>
    </inkml:context>
    <inkml:brush xml:id="br0">
      <inkml:brushProperty name="width" value="0.1" units="cm"/>
      <inkml:brushProperty name="height" value="0.1" units="cm"/>
      <inkml:brushProperty name="color" value="#FFFFFF"/>
    </inkml:brush>
  </inkml:definitions>
  <inkml:trace contextRef="#ctx0" brushRef="#br0">41 444 24575,'-20'-115'0,"18"21"0,3 58 0,-3-1 0,-10-69 0,7 50-1365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09"/>
    </inkml:context>
    <inkml:brush xml:id="br0">
      <inkml:brushProperty name="width" value="0.1" units="cm"/>
      <inkml:brushProperty name="height" value="0.1" units="cm"/>
      <inkml:brushProperty name="color" value="#FFFFFF"/>
    </inkml:brush>
  </inkml:definitions>
  <inkml:trace contextRef="#ctx0" brushRef="#br0">564 337 24575,'-86'-14'0,"68"12"0,0-2 0,-35-10 0,-17-4 0,45 11 0,0-1 0,0-2 0,1 0 0,0-2 0,1 0 0,0-2 0,-22-18 0,1 4 0,40 26 0,0-1 0,-1 0 0,1 0 0,0-1 0,0 1 0,1-1 0,-1 0 0,1 0 0,0 0 0,0-1 0,0 1 0,0-1 0,-2-6 0,3 3 0,0 1 0,0-1 0,1 0 0,0 1 0,1-1 0,0 0 0,0 0 0,1-10 0,-1 17 0,1 1 0,-1-1 0,0 0 0,0 1 0,0-1 0,0 1 0,0-1 0,1 1 0,-1-1 0,0 1 0,0-1 0,1 1 0,-1-1 0,0 1 0,1-1 0,-1 1 0,0 0 0,1-1 0,-1 1 0,1 0 0,-1-1 0,1 1 0,-1 0 0,1-1 0,-1 1 0,1 0 0,-1 0 0,1 0 0,-1-1 0,1 1 0,-1 0 0,1 0 0,0 0 0,0 0 0,26 6 0,22 19 0,-41-21 0,0 0 0,0 0 0,0-1 0,0-1 0,1 1 0,-1-1 0,1-1 0,0 0 0,11 1 0,-9-2 0,-1 1 0,0 1 0,0 0 0,0 0 0,0 1 0,17 7 0,-7-2 0,1-1 0,0-1 0,0-1 0,0-1 0,1-1 0,-1-1 0,1 0 0,34-4 0,259-5 0,-263 6 0,143-9 0,-121 10 79,-61 1-319,0 0-1,0-1 0,0-1 0,0 0 1,17-3-1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1"/>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46.835"/>
    </inkml:context>
    <inkml:brush xml:id="br0">
      <inkml:brushProperty name="width" value="0.1" units="cm"/>
      <inkml:brushProperty name="height" value="0.1" units="cm"/>
      <inkml:brushProperty name="color" value="#FFFFFF"/>
    </inkml:brush>
  </inkml:definitions>
  <inkml:trace contextRef="#ctx0" brushRef="#br0">1109 0 24575,'-582'0'0,"555"1"0,-45 6 0,64-6 0,1-1 0,0 2 0,-1-1 0,1 1 0,0 0 0,0 1 0,0-1 0,1 1 0,-1 1 0,1-1 0,0 1 0,-1 0 0,2 1 0,-1-1 0,0 1 0,1 0 0,-8 10 0,2 2 0,0-1 0,-2-1 0,0 0 0,0 0 0,-31 24 0,31-30 0,10-8 0,1 1 0,0-1 0,-1 1 0,1-1 0,0 1 0,0 0 0,0 0 0,0 0 0,0 0 0,1 0 0,-1 0 0,1 1 0,-1-1 0,1 0 0,0 1 0,0-1 0,0 1 0,0-1 0,0 1 0,0 0 0,1-1 0,-1 6 0,0-2 0,-1 0 0,0 0 0,0 0 0,0 0 0,-1-1 0,0 1 0,-5 7 0,-11 26 0,14-28 18,0 0 0,-1-1 0,0 1 0,-1-1 0,0 0 0,-12 12 1,11-12-268,0 0 0,0 0 1,1 0-1,1 1 1,-9 17-1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4"/>
    </inkml:context>
    <inkml:brush xml:id="br0">
      <inkml:brushProperty name="width" value="0.1" units="cm"/>
      <inkml:brushProperty name="height" value="0.1" units="cm"/>
      <inkml:brushProperty name="color" value="#FFFFFF"/>
    </inkml:brush>
  </inkml:definitions>
  <inkml:trace contextRef="#ctx0" brushRef="#br0">1119 0 24575,'2'128'0,"-5"135"0,1-251 0,-1 0 0,0 0 0,-1 0 0,-1 0 0,-6 12 0,-4 10 0,9-20 0,-1-1 0,0 0 0,-1-1 0,-14 18 0,-17 27 0,31-44 0,-1-2 0,0 0 0,0 0 0,-1 0 0,-1-1 0,0-1 0,0 1 0,-16 9 0,13-13 0,0-1 0,0-1 0,-1 0 0,-28 4 0,16-2 0,0-3 0,-1-1 0,1 0 0,-46-5 0,3 0 0,-458 3-1365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5"/>
    </inkml:context>
    <inkml:brush xml:id="br0">
      <inkml:brushProperty name="width" value="0.1" units="cm"/>
      <inkml:brushProperty name="height" value="0.1" units="cm"/>
      <inkml:brushProperty name="color" value="#FFFFFF"/>
    </inkml:brush>
  </inkml:definitions>
  <inkml:trace contextRef="#ctx0" brushRef="#br0">1264 0 24575,'-213'13'0,"-573"-13"0,702 14 0,-96-8-1365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6"/>
    </inkml:context>
    <inkml:brush xml:id="br0">
      <inkml:brushProperty name="width" value="0.1" units="cm"/>
      <inkml:brushProperty name="height" value="0.1" units="cm"/>
      <inkml:brushProperty name="color" value="#FFFFFF"/>
    </inkml:brush>
  </inkml:definitions>
  <inkml:trace contextRef="#ctx0" brushRef="#br0">1148 0 24575,'-186'13'0,"-56"-6"0,-477-7-1365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19.017"/>
    </inkml:context>
    <inkml:brush xml:id="br0">
      <inkml:brushProperty name="width" value="0.1" units="cm"/>
      <inkml:brushProperty name="height" value="0.1" units="cm"/>
      <inkml:brushProperty name="color" value="#FFFFFF"/>
    </inkml:brush>
  </inkml:definitions>
  <inkml:trace contextRef="#ctx0" brushRef="#br0">0 0 24575,'192'14'0,"209"-6"0,-258 10 0,14 1 0,592-11 0,-596-8 0,43 13 0,-127-13-1365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3:55.464"/>
    </inkml:context>
    <inkml:brush xml:id="br0">
      <inkml:brushProperty name="width" value="0.2" units="cm"/>
      <inkml:brushProperty name="height" value="0.2" units="cm"/>
      <inkml:brushProperty name="color" value="#FFFFFF"/>
    </inkml:brush>
  </inkml:definitions>
  <inkml:trace contextRef="#ctx0" brushRef="#br0">1 137 24575,'13'-2'0,"0"0"0,0-1 0,0 0 0,-1-1 0,1 0 0,-1-1 0,0-1 0,0 0 0,20-14 0,-10 7 0,-16 9 0,1 0 0,0 0 0,0 1 0,0 0 0,0 0 0,0 1 0,1-1 0,-1 2 0,1-1 0,-1 1 0,1 0 0,0 1 0,8 0 0,35 0 0,0 2 0,1 2 0,91 21 0,-101-15 0,79 8 0,-14-4 0,-66-7 0,75 2 0,-10 1 0,-104-11 0,-1 1 0,1-1 0,-1 0 0,1 0 0,-1 0 0,0 0 0,1 0 0,-1 0 0,0 0 0,0 0 0,0 0 0,0-1 0,0 1 0,0 0 0,0-1 0,0 1 0,0-1 0,-1 1 0,1-1 0,-1 1 0,1-1 0,-1 0 0,0 1 0,1-1 0,-1 0 0,0 1 0,0-1 0,0 0 0,0 1 0,0-1 0,-1 1 0,0-3 0,1 0 0,0-1 0,0 1 0,-1 0 0,1 0 0,-1 0 0,0 0 0,-1 0 0,1 1 0,-1-1 0,1 0 0,-1 0 0,-4-6 0,0 6 0,0 0 0,0 1 0,0 0 0,0 0 0,-1 0 0,1 0 0,-1 1 0,1 0 0,-1 1 0,0-1 0,0 1 0,0 0 0,0 1 0,1 0 0,-1 0 0,0 1 0,0-1 0,0 1 0,0 1 0,0-1 0,1 1 0,-1 1 0,1-1 0,-1 1 0,-10 7 0,12-7 0,-1 0 0,0 0 0,0 0 0,0 0 0,0-1 0,0 0 0,0 0 0,-1-1 0,-12 2 0,-65-2 0,63-2 0,0 1 0,-26 3 0,14 2 0,-1-2 0,0-1 0,1-2 0,-36-4 0,125 42 0,-31-27 0,0-1 0,0 0 0,1-2 0,51 9 0,109 4 0,397-9 0,-436-13 0,28 12 0,153-12-1365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05.392"/>
    </inkml:context>
    <inkml:brush xml:id="br0">
      <inkml:brushProperty name="width" value="0.2" units="cm"/>
      <inkml:brushProperty name="height" value="0.2" units="cm"/>
      <inkml:brushProperty name="color" value="#FFFFFF"/>
    </inkml:brush>
  </inkml:definitions>
  <inkml:trace contextRef="#ctx0" brushRef="#br0">0 7 24575,'29'1'0,"1"2"0,53 13 0,-47-8 0,44 4 0,5-4 0,68 3 0,-140-10 0,-1 0 0,1 2 0,-1-1 0,1 1 0,15 7 0,-15-6 0,1 1 0,0-2 0,-1 0 0,21 2 0,26 1 0,-48-3 0,1-1 0,0-1 0,0 0 0,0-1 0,0 0 0,0-1 0,22-4 0,-33 5 0,-1-1 0,0 1 0,0-1 0,1 1 0,-1-1 0,0 0 0,0 1 0,0-1 0,0 0 0,0 0 0,0 0 0,0 0 0,0 0 0,0 0 0,-1 0 0,1 0 0,0 0 0,-1-1 0,1 1 0,-1 0 0,1 0 0,-1-1 0,1 1 0,-1 0 0,0 0 0,0-1 0,0 1 0,1 0 0,-1-1 0,-1 1 0,1 0 0,0-1 0,0 1 0,0 0 0,-1-1 0,1 1 0,-1 0 0,1 0 0,-1-1 0,1 1 0,-1 0 0,0 0 0,1 0 0,-3-2 0,1-2 0,-2 0 0,1 0 0,0 0 0,-1 1 0,0-1 0,0 1 0,0 0 0,0 0 0,-6-3 0,-1 3 0,0 1 0,0 1 0,-1 0 0,1 0 0,0 1 0,-1 0 0,1 1 0,0 0 0,-21 4 0,-15-1 0,32-3 0,0 0 0,1 2 0,-1 0 0,0 0 0,-20 7 0,-24-2 0,60-6 0,-1-1 0,0 1 0,0 0 0,0-1 0,0 1 0,0-1 0,0 1 0,1-1 0,-1 1 0,0-1 0,0 1 0,1-1 0,-1 1 0,0-1 0,1 1 0,-1-1 0,1 1 0,-1-1 0,0 1 0,1-1 0,-1 0 0,1 1 0,-1-1 0,1 0 0,-1 1 0,1-1 0,0 0 0,-1 0 0,1 0 0,-1 0 0,1 1 0,0-1 0,23 12 0,-3-6 0,-1 0 0,35 4 0,-18-4 0,-9-2 0,55 1 0,-63-5 0,1 0 0,-1 2 0,1 0 0,-1 2 0,24 6 0,-26-5 0,1 0 0,-1-2 0,1 0 0,22 0 0,-17-2 0,0 2 0,24 5 0,29 2 0,-38-7 0,28-4 0,-62 0 0,0 1 0,-1-1 0,1 0 0,0 0 0,-1-1 0,1 1 0,-1-1 0,0 0 0,1 0 0,-1-1 0,7-4 0,-3-8-1365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06.738"/>
    </inkml:context>
    <inkml:brush xml:id="br0">
      <inkml:brushProperty name="width" value="0.2" units="cm"/>
      <inkml:brushProperty name="height" value="0.2" units="cm"/>
      <inkml:brushProperty name="color" value="#FFFFFF"/>
    </inkml:brush>
  </inkml:definitions>
  <inkml:trace contextRef="#ctx0" brushRef="#br0">249 11 24575,'-249'-11'-1365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10.549"/>
    </inkml:context>
    <inkml:brush xml:id="br0">
      <inkml:brushProperty name="width" value="0.2" units="cm"/>
      <inkml:brushProperty name="height" value="0.2" units="cm"/>
      <inkml:brushProperty name="color" value="#FFFFFF"/>
    </inkml:brush>
  </inkml:definitions>
  <inkml:trace contextRef="#ctx0" brushRef="#br0">2 1 24575,'1'0'0,"-1"1"0,1 0 0,0-1 0,0 1 0,-1 0 0,1 0 0,0 0 0,-1-1 0,1 1 0,-1 0 0,1 0 0,-1 0 0,1 0 0,-1 0 0,0 0 0,0 0 0,1 0 0,-1 0 0,0 0 0,0 0 0,0 0 0,0 0 0,0 0 0,0 2 0,0 32 0,0-30 0,-6 43 0,5-43 0,0 1 0,0-1 0,0 1 0,0 0 0,1-1 0,0 1 0,0 0 0,0 0 0,1-1 0,0 1 0,0-1 0,0 1 0,1 0 0,4 9 0,-1-5 0,-2 1 0,1-1 0,-1 1 0,-1 0 0,0 0 0,-1 0 0,0 0 0,0 0 0,-1 11 0,4 41 0,-1-43 0,0 0 0,2 0 0,0-1 0,1 1 0,1-1 0,15 26 0,42 104 0,-64-148 0,0-1 0,0 1 0,0 0 0,1 0 0,-1-1 0,0 1 0,0 0 0,1-1 0,-1 1 0,0 0 0,1-1 0,-1 1 0,1-1 0,-1 1 0,1-1 0,-1 1 0,1-1 0,-1 1 0,1-1 0,-1 1 0,1-1 0,0 0 0,-1 1 0,1-1 0,-1 0 0,1 1 0,0-1 0,0 0 0,-1 0 0,1 0 0,0 0 0,1 0 0,7-19 0,-9 17 0,0 0 0,1 1 0,-1-1 0,1 0 0,-1 1 0,1-1 0,-1 1 0,1-1 0,0 1 0,0 0 0,0-1 0,-1 1 0,2 0 0,-1-1 0,0 1 0,0 0 0,0 0 0,0 0 0,3-1 0,38 35 0,-36-29 0,17 17 0,-23-21 0,1 0 0,-1 1 0,0-1 0,0 1 0,0-1 0,1 1 0,-1-1 0,0 1 0,0-1 0,0 1 0,0-1 0,0 1 0,0-1 0,0 1 0,0-1 0,0 1 0,0-1 0,0 1 0,0-1 0,-1 1 0,1-1 0,0 1 0,0-1 0,0 1 0,-1-1 0,1 1 0,0-1 0,-1 1 0,1-1 0,0 0 0,-1 1 0,1-1 0,0 0 0,-1 1 0,1-1 0,-1 0 0,1 1 0,-1-1 0,1 0 0,-1 0 0,1 0 0,-1 1 0,1-1 0,-1 0 0,1 0 0,-1 0 0,1 0 0,-1 0 0,1 0 0,-1 0 0,1 0 0,-1 0 0,0-1 0,0 1 0,0 0 0,1-1 0,-1 1 0,0-1 0,1 1 0,-1 0 0,1-1 0,-1 0 0,0 1 0,1-1 0,-1 1 0,1-1 0,0 0 0,-1 1 0,1-1 0,-1 0 0,1 0 0,0 1 0,0-1 0,-1 0 0,1 0 0,0 1 0,0-1 0,0 0 0,0-1 0,-6-28 0,4 24 0,-4-25 0,2 0 0,1-1 0,1 0 0,1 0 0,4-32 0,34-156 0,-21 139-1365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15.035"/>
    </inkml:context>
    <inkml:brush xml:id="br0">
      <inkml:brushProperty name="width" value="0.2" units="cm"/>
      <inkml:brushProperty name="height" value="0.2" units="cm"/>
      <inkml:brushProperty name="color" value="#FFFFFF"/>
    </inkml:brush>
  </inkml:definitions>
  <inkml:trace contextRef="#ctx0" brushRef="#br0">261 0 24575,'-33'45'0,"-19"12"0,40-47 0,2 0 0,-1 2 0,2-1 0,-16 24 0,12-5 0,12-25 0,-1 1 0,0-1 0,-1 0 0,1-1 0,-1 1 0,0 0 0,-5 6 0,0-1 0,0 1 0,0 0 0,1 0 0,1 1 0,0 0 0,1 0 0,0 0 0,1 1 0,0 0 0,1 0 0,0 0 0,1 0 0,1 0 0,0 0 0,0 0 0,2 1 0,-1-1 0,4 14 0,-1-19-1365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37.881"/>
    </inkml:context>
    <inkml:brush xml:id="br0">
      <inkml:brushProperty name="width" value="0.1" units="cm"/>
      <inkml:brushProperty name="height" value="0.1" units="cm"/>
      <inkml:brushProperty name="color" value="#FFFFFF"/>
    </inkml:brush>
  </inkml:definitions>
  <inkml:trace contextRef="#ctx0" brushRef="#br0">1 0 24575,'-1'0'0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22.05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24.597"/>
    </inkml:context>
    <inkml:brush xml:id="br0">
      <inkml:brushProperty name="width" value="0.2" units="cm"/>
      <inkml:brushProperty name="height" value="0.2" units="cm"/>
      <inkml:brushProperty name="color" value="#FFFFFF"/>
    </inkml:brush>
  </inkml:definitions>
  <inkml:trace contextRef="#ctx0" brushRef="#br0">0 1 24575,'1'14'0,"1"0"0,0 0 0,8 25 0,4 26 0,-10 241 0,-7-165 0,3 46-1365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27.732"/>
    </inkml:context>
    <inkml:brush xml:id="br0">
      <inkml:brushProperty name="width" value="0.2" units="cm"/>
      <inkml:brushProperty name="height" value="0.2" units="cm"/>
      <inkml:brushProperty name="color" value="#FFFFFF"/>
    </inkml:brush>
  </inkml:definitions>
  <inkml:trace contextRef="#ctx0" brushRef="#br0">91 0 24575,'-9'180'0,"-2"-60"0,-9 65 0,-11-64 0,23-61 0,-2 85 0,9-47 0,3 100 0,2-162 0,11 40 0,-9-47 0,0 0 0,2 54 0,-9-64 0,2 0 0,0-1 0,1 1 0,1-1 0,6 26 0,-6-34 0,-1 1 0,0 0 0,0 20 0,-2-20 0,1 0 0,0 0 0,1-1 0,3 14 0,-3-17-227,0 1-1,-1-1 1,0 0-1,0 0 1,-1 10-1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29.285"/>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33.26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35.206"/>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38.595"/>
    </inkml:context>
    <inkml:brush xml:id="br0">
      <inkml:brushProperty name="width" value="0.2" units="cm"/>
      <inkml:brushProperty name="height" value="0.2" units="cm"/>
      <inkml:brushProperty name="color" value="#FFFFFF"/>
    </inkml:brush>
  </inkml:definitions>
  <inkml:trace contextRef="#ctx0" brushRef="#br0">11 1 24575,'2'104'0,"-4"109"0,-2-172 0,1-31 0,2 0 0,0 0 0,0 1 0,1-1 0,0 0 0,0 0 0,1 1 0,1-1 0,0 0 0,5 17 0,6 1 0,-2 0 0,-2 0 0,0 1 0,8 53 0,-16-77 0,0 0 0,0 0 0,1-1 0,0 1 0,0 0 0,0-1 0,0 0 0,1 1 0,-1-1 0,1 0 0,0 0 0,1 0 0,-1-1 0,1 1 0,0-1 0,7 5 0,8 5 0,0-1 0,31 14 0,-22-12 0,57 36 0,19 10 0,-64-40 0,16 7 0,105 37 0,-131-54 0,-51-12 0,3-2 0,-7-2 0,-1 1 0,1 1 0,-45-1 0,53 5 0,-11 1 0,1-1 0,-1-1 0,1-1 0,-51-12 0,64 10 0,3 2 0,0-1 0,0-1 0,0 0 0,1 0 0,-1-1 0,1-1 0,-14-9 0,-30-15 103,43 25-396,1 0-1,0 0 0,0-1 1,-9-8-1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43.813"/>
    </inkml:context>
    <inkml:brush xml:id="br0">
      <inkml:brushProperty name="width" value="0.2" units="cm"/>
      <inkml:brushProperty name="height" value="0.2" units="cm"/>
      <inkml:brushProperty name="color" value="#FFFFFF"/>
    </inkml:brush>
  </inkml:definitions>
  <inkml:trace contextRef="#ctx0" brushRef="#br0">1 281 24575,'316'10'0,"-262"-9"0,199 7 0,-132-9 0,-80 0 0,68 4 0,34 18 0,-9-2 0,-38-11 0,-12 0 0,143-5 0,-125-17 0,-70 8 0,-1 1 0,46 0 0,-48 4 0,1-1 0,42-9 0,-65 10 0,36-5 0,82-3 0,-160 6 0,1-1 0,-57-16 0,51 10 0,-1 2 0,-71-6 0,-346 14 0,450 0 0,-1 1 0,1-1 0,0 2 0,0-1 0,0 1 0,0 0 0,-11 4 0,72 3 0,66 2 0,304 15 0,-330-24 0,-42 0 0,1-2 0,0-2 0,63-11 0,-96 7 0,1 0 0,-1-2 0,-1 0 0,21-12 0,43-18 0,-71 35 0,-4 1 0,0-1 0,0 1 0,-1-1 0,1 0 0,-1-1 0,11-6 0,-15 7 0,0 1 0,0 0 0,0-1 0,-1 1 0,1-1 0,-1 0 0,1 1 0,-1-1 0,0 0 0,0 0 0,0 0 0,0 0 0,-1 0 0,1 0 0,-1 0 0,1 0 0,-1 0 0,-1-7 0,1 5 0,0-1 0,-1 0 0,0 0 0,0 1 0,0-1 0,-1 1 0,1-1 0,-1 1 0,-1-1 0,1 1 0,-1 0 0,0 0 0,0 0 0,-6-6 0,7 9 0,-1-1 0,0 1 0,0-1 0,0 1 0,0 0 0,0 0 0,0 1 0,-1-1 0,1 1 0,-1-1 0,1 1 0,-1 0 0,1 1 0,-1-1 0,0 0 0,1 1 0,-1 0 0,0 0 0,1 0 0,-1 0 0,0 1 0,1 0 0,-1-1 0,-4 3 0,1 1 0,0 1 0,0 0 0,0 0 0,0 0 0,1 1 0,0 0 0,0 1 0,1-1 0,-1 1 0,2 0 0,-1 0 0,-7 16 0,10-16-1365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48.006"/>
    </inkml:context>
    <inkml:brush xml:id="br0">
      <inkml:brushProperty name="width" value="0.2" units="cm"/>
      <inkml:brushProperty name="height" value="0.2" units="cm"/>
      <inkml:brushProperty name="color" value="#FFFFFF"/>
    </inkml:brush>
  </inkml:definitions>
  <inkml:trace contextRef="#ctx0" brushRef="#br0">1 794 24575,'1'-19'0,"1"1"0,1-1 0,1 1 0,12-35 0,-9 31 0,-1 0 0,5-35 0,-2 1 0,-5 39 0,-2 0 0,2-33 0,0-37 0,-2 60 0,0 0 0,-2 0 0,-6-43 0,4 0 0,3 61 0,-1-1 0,0 1 0,0-1 0,-1 1 0,0-1 0,0 1 0,-1 0 0,-1 0 0,-3-10 0,1 4-1365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49.28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38.280"/>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50.288"/>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52.437"/>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53.390"/>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54.083"/>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4:56.294"/>
    </inkml:context>
    <inkml:brush xml:id="br0">
      <inkml:brushProperty name="width" value="0.2" units="cm"/>
      <inkml:brushProperty name="height" value="0.2" units="cm"/>
      <inkml:brushProperty name="color" value="#FFFFFF"/>
    </inkml:brush>
  </inkml:definitions>
  <inkml:trace contextRef="#ctx0" brushRef="#br0">0 564 24575,'9'-238'0,"2"-29"0,-1 208-1365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5:00.044"/>
    </inkml:context>
    <inkml:brush xml:id="br0">
      <inkml:brushProperty name="width" value="0.2" units="cm"/>
      <inkml:brushProperty name="height" value="0.2" units="cm"/>
      <inkml:brushProperty name="color" value="#FFFFFF"/>
    </inkml:brush>
  </inkml:definitions>
  <inkml:trace contextRef="#ctx0" brushRef="#br0">99 2043 24575,'2'-45'0,"12"-67"0,-1 20 0,-3-76 0,-7-126 0,-5 154 0,2 120 0,1-9 0,-2 1 0,-1-1 0,0 1 0,-10-39 0,2 19 0,2 0 0,-3-90 0,0-1 0,8 123 0,0 1 0,-2-1 0,-8-21 0,-2-7 0,7 10 0,1 1 0,-1-37 0,-3-61 0,1-34 0,10 108-1365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5:07.639"/>
    </inkml:context>
    <inkml:brush xml:id="br0">
      <inkml:brushProperty name="width" value="0.2" units="cm"/>
      <inkml:brushProperty name="height" value="0.2" units="cm"/>
      <inkml:brushProperty name="color" value="#FFFFFF"/>
    </inkml:brush>
  </inkml:definitions>
  <inkml:trace contextRef="#ctx0" brushRef="#br0">408 99 24575,'0'-8'0,"-1"1"0,1-1 0,-2 0 0,1 1 0,-1-1 0,0 1 0,-1 0 0,0 0 0,0 0 0,0 0 0,-7-10 0,9 17 0,1 0 0,-1 1 0,0-1 0,1 0 0,-1 1 0,1-1 0,-1 1 0,1-1 0,-1 0 0,1 1 0,-1-1 0,1 1 0,-1-1 0,1 1 0,0 0 0,-1-1 0,1 1 0,0-1 0,0 1 0,-1 0 0,1-1 0,0 1 0,0 0 0,0-1 0,0 1 0,0 0 0,0 0 0,-10 33 0,7-24 0,-4 25 0,1 1 0,2 1 0,1-1 0,2 1 0,6 70 0,-1-51 0,-2 1 0,-7 66 0,-24 121 0,26-202 0,2 0 0,2 1 0,9 61 0,1 56 0,-10-56 0,16 116 0,-16-200 0,-1 0 0,0 1 0,-6 32 0,2-20 0,4-33 0,1 0 0,-1 0 0,0 1 0,0-1 0,0 0 0,0 0 0,0 0 0,0 0 0,0 0 0,0 1 0,0-1 0,0 0 0,0 0 0,0 0 0,0 0 0,0 1 0,0-1 0,0 0 0,0 0 0,0 0 0,0 0 0,0 1 0,0-1 0,0 0 0,0 0 0,0 0 0,0 0 0,-1 0 0,1 1 0,0-1 0,0 0 0,0 0 0,0 0 0,0 0 0,0 0 0,-1 0 0,1 0 0,0 1 0,0-1 0,0 0 0,0 0 0,0 0 0,-1 0 0,1 0 0,0 0 0,0 0 0,0 0 0,0 0 0,0 0 0,-1 0 0,1 0 0,0 0 0,0 0 0,0 0 0,0 0 0,-1 0 0,1 0 0,0 0 0,0 0 0,0 0 0,-9-14 0,-7-22 0,15 34 0,-146-342 0,142 330 0,1 1 0,0-1 0,1 1 0,0-1 0,1 0 0,0-21 0,5-86 0,-2 110 0,0 0 0,1 1 0,0-1 0,1 0 0,8-19 0,-8 24 0,0-1 0,-1 1 0,0 0 0,0-1 0,0 0 0,-1 1 0,0-1 0,0 0 0,-1 0 0,0 0 0,0 1 0,-1-1 0,1 0 0,-4-10 0,4 16 0,0 1 0,0 0 0,0 0 0,0 0 0,0-1 0,0 1 0,0 0 0,0 0 0,0 0 0,0-1 0,-1 1 0,1 0 0,0 0 0,0 0 0,0-1 0,0 1 0,0 0 0,-1 0 0,1 0 0,0 0 0,0 0 0,0 0 0,0-1 0,-1 1 0,1 0 0,0 0 0,0 0 0,-1 0 0,1 0 0,0 0 0,0 0 0,0 0 0,-1 0 0,1 0 0,0 0 0,0 0 0,0 0 0,-1 0 0,1 0 0,0 0 0,0 0 0,-1 0 0,1 0 0,0 0 0,0 0 0,0 1 0,0-1 0,-1 0 0,1 0 0,0 0 0,0 0 0,0 0 0,0 0 0,-1 1 0,-12 16 0,-7 24 0,-14 61 0,-39 201 0,62-251 0,6-16 0,1 1 0,1 0 0,2 0 0,2 0 0,2-1 0,1 1 0,1 0 0,2-1 0,20 59 0,-25-90 0,0 0 0,0 0 0,0 0 0,1-1 0,-1 1 0,1-1 0,0 1 0,0-1 0,1 0 0,-1 0 0,1 0 0,4 3 0,3-1 0,-1 1 0,1-2 0,0 0 0,11 5 0,-21-10 0,14 8 0,0 1 0,0 0 0,-1 2 0,0-1 0,-1 2 0,0 0 0,-1 0 0,-1 1 0,14 19 0,-8-11 0,1 0 0,33 28 0,-47-46 0,0 0 0,0 0 0,0 0 0,-1 0 0,1 1 0,-1-1 0,0 1 0,0 0 0,-1 0 0,1 0 0,-1 1 0,0-1 0,0 0 0,0 1 0,0-1 0,-1 1 0,0 0 0,0-1 0,0 9 0,0-75 0,3 1 0,12-64 0,1-11 0,-16 109 0,-1 1 0,-5-35 0,2 46 0,1 0 0,1 0 0,0 0 0,1 0 0,1 0 0,0-1 0,1 2 0,1-1 0,0 0 0,10-26 0,48-96 0,-57 127 0,-2 0 0,1 0 0,-2-1 0,1 1 0,-1-1 0,-1 1 0,0-1 0,0 0 0,-3-13 0,1-15 0,-8-135 0,-1-16 0,11 17 0,0 172-39,1 0 0,-1 0 0,0 1 0,0-1 0,-1 0 0,1 0 0,0 0 0,0 0 0,0 1 0,0-1 0,-1 0 0,1 0 0,0 0 0,-1 1 0,1-1 0,-1 0 0,1 1 0,-1-1 0,1 0 0,-1 1 0,0-1 0,1 0 0,-1 1 0,0-1 0,1 1 0,-1-1 0,0 1 0,1 0 0,-1-1 0,0 1 0,0 0 0,0-1 0,1 1 0,-3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5:13.634"/>
    </inkml:context>
    <inkml:brush xml:id="br0">
      <inkml:brushProperty name="width" value="0.2" units="cm"/>
      <inkml:brushProperty name="height" value="0.2" units="cm"/>
      <inkml:brushProperty name="color" value="#FFFFFF"/>
    </inkml:brush>
  </inkml:definitions>
  <inkml:trace contextRef="#ctx0" brushRef="#br0">1 1 24575,'1'0'0,"0"1"0,0-1 0,0 1 0,0-1 0,0 1 0,0 0 0,0-1 0,0 1 0,-1 0 0,1 0 0,0 0 0,0 0 0,-1-1 0,1 1 0,0 0 0,-1 0 0,1 0 0,-1 1 0,1-1 0,0 2 0,10 29 0,-8-23 0,3 5 0,-2 0 0,1 1 0,-2-1 0,0 1 0,-1-1 0,0 1 0,-1 0 0,-1 0 0,0 0 0,-1 0 0,0-1 0,-2 1 0,1 0 0,-2-1 0,-7 20 0,8-21-2,0 1 0,1 0-1,1 1 1,0-1-1,1 0 1,3 25 0,-1 7-1347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5:14.509"/>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23:45:20.586"/>
    </inkml:context>
    <inkml:brush xml:id="br0">
      <inkml:brushProperty name="width" value="0.2" units="cm"/>
      <inkml:brushProperty name="height" value="0.2" units="cm"/>
      <inkml:brushProperty name="color" value="#FFFFFF"/>
    </inkml:brush>
  </inkml:definitions>
  <inkml:trace contextRef="#ctx0" brushRef="#br0">0 1 24575,'3'0'0,"0"1"0,0 0 0,0 0 0,-1 0 0,1 0 0,0 0 0,0 1 0,-1-1 0,1 1 0,-1-1 0,1 1 0,-1 0 0,0 0 0,0 0 0,0 0 0,0 1 0,3 3 0,33 54 0,-22-34 0,-7-14 0,-1 1 0,-1 0 0,0 0 0,0 1 0,-2 0 0,0 0 0,0 0 0,-1 1 0,-1 0 0,0-1 0,-1 1 0,-1 0 0,0 23 0,-13 168 0,12-205 0,0 1 0,0-1 0,0 0 0,0 1 0,-1-1 0,1 0 0,0 1 0,-1-1 0,1 0 0,-1 0 0,0 1 0,1-1 0,-1 0 0,0 0 0,1 0 0,-1 0 0,0 0 0,0 0 0,0 0 0,0 0 0,-2 1 0,2-2 0,0 1 0,-1-1 0,1 0 0,0 0 0,0 0 0,0 0 0,0 0 0,0 0 0,-1 0 0,1-1 0,0 1 0,0 0 0,0-1 0,0 1 0,0 0 0,0-1 0,0 0 0,0 1 0,0-1 0,-1 0 0,-1-2 0,-1 0 0,1 0 0,-1 0 0,1 0 0,0 0 0,1-1 0,-1 0 0,1 1 0,-1-1 0,1 0 0,0 0 0,-1-4 0,1 2 0,1 1 0,0 0 0,1-1 0,-1 1 0,1 0 0,0-1 0,0 1 0,1 0 0,-1-1 0,1 1 0,0 0 0,1-1 0,-1 1 0,1 0 0,0 0 0,1 0 0,2-5 0,1 3 0,-1-1 0,1 2 0,0-1 0,0 0 0,1 1 0,0 1 0,0-1 0,1 1 0,12-7 0,-2 3 0,0 1 0,0 1 0,0 0 0,1 2 0,0 0 0,0 1 0,1 1 0,36-1 0,-53 4 0,1 0 0,-1 0 0,0 0 0,0 0 0,1 0 0,-1-1 0,0 0 0,0 1 0,0-1 0,0 0 0,0-1 0,0 1 0,0 0 0,0-1 0,-1 0 0,1 1 0,0-1 0,-1 0 0,1 0 0,-1-1 0,3-3 0,-3 3 0,-1 0 0,0 0 0,0 0 0,0 0 0,0-1 0,0 1 0,-1 0 0,1 0 0,-1-1 0,0 1 0,0 0 0,0-1 0,-1 1 0,1 0 0,-1-1 0,0 1 0,0 0 0,0 0 0,0 0 0,-3-5 0,-11-27 0,-5-13 0,-30-51 0,50 98 0,0 1 0,0 0 0,0 0 0,0 0 0,0 0 0,0-1 0,0 1 0,0 0 0,0 0 0,0 0 0,0 0 0,0-1 0,0 1 0,-1 0 0,1 0 0,0 0 0,0 0 0,0 0 0,0 0 0,0-1 0,0 1 0,-1 0 0,1 0 0,0 0 0,0 0 0,0 0 0,0 0 0,0 0 0,-1 0 0,1 0 0,0 0 0,0 0 0,0-1 0,0 1 0,-1 0 0,1 0 0,0 0 0,0 0 0,0 0 0,-1 0 0,1 1 0,0-1 0,0 0 0,0 0 0,0 0 0,-1 0 0,1 0 0,0 0 0,0 0 0,0 0 0,0 0 0,0 0 0,-1 0 0,1 1 0,0-1 0,0 0 0,0 0 0,0 0 0,0 0 0,0 0 0,0 1 0,0-1 0,-1 0 0,1 0 0,-4 20 0,2 23 0,3 440 0,-1-480 0,1-1 0,-1 1 0,1 0 0,-1-1 0,1 1 0,0-1 0,0 1 0,0-1 0,0 1 0,1-1 0,-1 0 0,1 0 0,-1 1 0,1-1 0,0 0 0,0 0 0,0-1 0,0 1 0,0 0 0,0-1 0,0 1 0,1-1 0,2 2 0,9 4 0,0-1 0,1-1 0,15 5 0,6 2 0,-16-4 0,0 0 0,1-2 0,0 0 0,0-1 0,0-1 0,0-1 0,35 0 0,-54-3 0,0 0 0,0 0 0,0-1 0,0 1 0,0 0 0,0-1 0,0 0 0,0 1 0,-1-1 0,1 0 0,0 0 0,0 0 0,-1 0 0,1 0 0,0 0 0,-1 0 0,1-1 0,-1 1 0,0-1 0,1 1 0,-1-1 0,0 1 0,2-4 0,-2 2 0,0 0 0,-1-1 0,1 1 0,0 0 0,-1-1 0,0 1 0,0 0 0,0-1 0,0 1 0,0 0 0,-1-1 0,0 1 0,0-4 0,-1 0 0,-1 0 0,1 0 0,-1 0 0,0 1 0,-1-1 0,1 1 0,-1-1 0,-1 1 0,1 1 0,-1-1 0,0 1 0,-9-8 0,7 9 0,-1 0 0,0 1 0,0-1 0,0 2 0,0-1 0,0 1 0,-1 0 0,1 1 0,-10 0 0,-6 0 0,0 1 0,-24 3 0,48-3 0,-1 0 0,1 0 0,0 0 0,-1-1 0,1 1 0,-1 0 0,1 0 0,-1 0 0,1 0 0,0 0 0,-1 1 0,1-1 0,-1 0 0,1 0 0,-1 0 0,1 0 0,0 0 0,-1 1 0,1-1 0,0 0 0,-1 0 0,1 1 0,0-1 0,-1 0 0,1 0 0,0 1 0,-1-1 0,1 0 0,0 1 0,0-1 0,-1 0 0,1 1 0,0-1 0,0 1 0,0-1 0,-1 0 0,1 1 0,0-1 0,0 1 0,0-1 0,0 1 0,0 0 0,15 16 0,28 10 0,6-1 0,-35-17 0,1-1 0,0-1 0,1 0 0,-1-1 0,30 7 0,-28-8 0,-1 0 0,1 1 0,21 10 0,-29-10 0,0-2 0,1 1 0,0-1 0,0 0 0,0-1 0,0-1 0,1 1 0,-1-2 0,1 1 0,-1-1 0,1-1 0,12-1 0,-7-4 0,-1-1 0,0-1 0,0 0 0,0-1 0,-1 0 0,-1-2 0,23-17 0,-34 25 0,-1 1 0,1-1 0,0 0 0,-1 1 0,1-1 0,-1 0 0,1 0 0,-1 0 0,0 0 0,0 0 0,0 0 0,0-1 0,0 1 0,0 0 0,-1 0 0,1-1 0,-1 1 0,1 0 0,-1-1 0,0 1 0,0-1 0,0 1 0,0 0 0,-1-1 0,1 1 0,-1 0 0,1-1 0,-1 1 0,0 0 0,-1-3 0,0 0 0,-1 0 0,0 0 0,0 1 0,-1-1 0,1 1 0,-1 0 0,0 0 0,0 0 0,-1 1 0,1-1 0,-8-4 0,2 3 0,0-1 0,0 1 0,0 0 0,-1 1 0,1 0 0,-1 1 0,0 0 0,0 1 0,-1 0 0,1 1 0,0 0 0,-14 1 0,23 0 0,0 1 0,0 0 0,0 0 0,0 0 0,0 0 0,0 0 0,1 0 0,-1 0 0,0 1 0,1-1 0,-1 1 0,1-1 0,-1 1 0,1 0 0,0-1 0,-1 1 0,1 0 0,0 0 0,-1 3 0,-18 49 0,10-25 0,0-7-1365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8:57.509"/>
    </inkml:context>
    <inkml:brush xml:id="br0">
      <inkml:brushProperty name="width" value="0.1" units="cm"/>
      <inkml:brushProperty name="height" value="0.1" units="cm"/>
      <inkml:brushProperty name="color" value="#FFFFFF"/>
    </inkml:brush>
  </inkml:definitions>
  <inkml:trace contextRef="#ctx0" brushRef="#br0">1 1 24575,'1380'0'0,"-1199"13"0,-59-15 0,144 4 0,-92 5 0,-155-6 0,5 1 0,0 0 0,-1 1 0,46 13 0,-63-13 0,1 1 0,-1 0 0,1 1 0,-1-1 0,-1 1 0,1 1 0,-1-1 0,0 1 0,7 8 0,23 24 0,-23-27 0,-1 1 0,0 0 0,16 24 0,6 8 0,-25-33 0,0 0 0,-1 1 0,10 22 0,4 6 0,-17-31 0,1 1 0,-2-1 0,1 1 0,-2 0 0,1 0 0,-1 0 0,1 16 0,0 75 0,-3-88 0,1 24 0,1-1 0,13 65 0,-9-30 0,-4-17 0,2 8 0,-3 65 0,1 40 0,5 59-1176,-7-221 987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1"/>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2"/>
    </inkml:context>
    <inkml:brush xml:id="br0">
      <inkml:brushProperty name="width" value="0.35" units="cm"/>
      <inkml:brushProperty name="height" value="0.35" units="cm"/>
      <inkml:brushProperty name="color" value="#FFFFFF"/>
    </inkml:brush>
  </inkml:definitions>
  <inkml:trace contextRef="#ctx0" brushRef="#br0">0 1 24575,'0'868'0,"2"-820"0,11 69 0,-1-48 0,-2-14 0,-3-1 0,2 66 0,-9 736-1365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4"/>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5"/>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0"/>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09.273"/>
    </inkml:context>
    <inkml:brush xml:id="br0">
      <inkml:brushProperty name="width" value="0.1" units="cm"/>
      <inkml:brushProperty name="height" value="0.1" units="cm"/>
      <inkml:brushProperty name="color" value="#FFFFFF"/>
    </inkml:brush>
  </inkml:definitions>
  <inkml:trace contextRef="#ctx0" brushRef="#br0">0 1 24575,'7'639'0,"-7"229"-1365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2"/>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4"/>
    </inkml:context>
    <inkml:brush xml:id="br0">
      <inkml:brushProperty name="width" value="0.1" units="cm"/>
      <inkml:brushProperty name="height" value="0.1" units="cm"/>
      <inkml:brushProperty name="color" value="#FFFFFF"/>
    </inkml:brush>
  </inkml:definitions>
  <inkml:trace contextRef="#ctx0" brushRef="#br0">221 0 24575,'-161'7'0,"157"-7"0,-3 0 0,0 1 0,0-1 0,1 1 0,-1 0 0,0 1 0,-7 2 0,17 0 0,0-1 0,1 1 0,0-1 0,-1 0 0,1-1 0,0 1 0,8 3 0,0-1-67,0-1 0,0 0 0,1-1 0,-1-1 0,1 1 0,-1-2 0,1 0 0,0-1-1,15-1 1,-11 1-627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5"/>
    </inkml:context>
    <inkml:brush xml:id="br0">
      <inkml:brushProperty name="width" value="0.1" units="cm"/>
      <inkml:brushProperty name="height" value="0.1" units="cm"/>
      <inkml:brushProperty name="color" value="#FFFFFF"/>
    </inkml:brush>
  </inkml:definitions>
  <inkml:trace contextRef="#ctx0" brushRef="#br0">1109 0 24575,'-582'0'0,"555"1"0,-45 6 0,64-6 0,1-1 0,0 2 0,-1-1 0,1 1 0,0 0 0,0 1 0,0-1 0,1 1 0,-1 1 0,1-1 0,0 1 0,-1 0 0,2 1 0,-1-1 0,0 1 0,1 0 0,-8 10 0,2 2 0,0-1 0,-2-1 0,0 0 0,0 0 0,-31 24 0,31-30 0,10-8 0,1 1 0,0-1 0,-1 1 0,1-1 0,0 1 0,0 0 0,0 0 0,0 0 0,0 0 0,1 0 0,-1 0 0,1 1 0,-1-1 0,1 0 0,0 1 0,0-1 0,0 1 0,0-1 0,0 1 0,0 0 0,1-1 0,-1 6 0,0-2 0,-1 0 0,0 0 0,0 0 0,0 0 0,-1-1 0,0 1 0,-5 7 0,-11 26 0,14-28 18,0 0 0,-1-1 0,0 1 0,-1-1 0,0 0 0,-12 12 1,11-12-268,0 0 0,0 0 1,1 0-1,1 1 1,-9 17-1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6"/>
    </inkml:context>
    <inkml:brush xml:id="br0">
      <inkml:brushProperty name="width" value="0.1" units="cm"/>
      <inkml:brushProperty name="height" value="0.1" units="cm"/>
      <inkml:brushProperty name="color" value="#FFFFFF"/>
    </inkml:brush>
  </inkml:definitions>
  <inkml:trace contextRef="#ctx0" brushRef="#br0">1 0 24575,'-1'0'0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7"/>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8"/>
    </inkml:context>
    <inkml:brush xml:id="br0">
      <inkml:brushProperty name="width" value="0.1" units="cm"/>
      <inkml:brushProperty name="height" value="0.1" units="cm"/>
      <inkml:brushProperty name="color" value="#FFFFFF"/>
    </inkml:brush>
  </inkml:definitions>
  <inkml:trace contextRef="#ctx0" brushRef="#br0">1 1 24575,'1380'0'0,"-1199"13"0,-59-15 0,144 4 0,-92 5 0,-155-6 0,5 1 0,0 0 0,-1 1 0,46 13 0,-63-13 0,1 1 0,-1 0 0,1 1 0,-1-1 0,-1 1 0,1 1 0,-1-1 0,0 1 0,7 8 0,23 24 0,-23-27 0,-1 1 0,0 0 0,16 24 0,6 8 0,-25-33 0,0 0 0,-1 1 0,10 22 0,4 6 0,-17-31 0,1 1 0,-2-1 0,1 1 0,-2 0 0,1 0 0,-1 0 0,1 16 0,0 75 0,-3-88 0,1 24 0,1-1 0,13 65 0,-9-30 0,-4-17 0,2 8 0,-3 65 0,1 40 0,5 59-1176,-7-221 987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59"/>
    </inkml:context>
    <inkml:brush xml:id="br0">
      <inkml:brushProperty name="width" value="0.1" units="cm"/>
      <inkml:brushProperty name="height" value="0.1" units="cm"/>
      <inkml:brushProperty name="color" value="#FFFFFF"/>
    </inkml:brush>
  </inkml:definitions>
  <inkml:trace contextRef="#ctx0" brushRef="#br0">0 1 24575,'7'639'0,"-7"229"-1365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0"/>
    </inkml:context>
    <inkml:brush xml:id="br0">
      <inkml:brushProperty name="width" value="0.1" units="cm"/>
      <inkml:brushProperty name="height" value="0.1" units="cm"/>
      <inkml:brushProperty name="color" value="#FFFFFF"/>
    </inkml:brush>
  </inkml:definitions>
  <inkml:trace contextRef="#ctx0" brushRef="#br0">7 0 24575,'0'483'0,"-7"-303"0,7 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6:57.292"/>
    </inkml:context>
    <inkml:brush xml:id="br0">
      <inkml:brushProperty name="width" value="0.35" units="cm"/>
      <inkml:brushProperty name="height" value="0.35" units="cm"/>
      <inkml:brushProperty name="color" value="#FFFFFF"/>
    </inkml:brush>
  </inkml:definitions>
  <inkml:trace contextRef="#ctx0" brushRef="#br0">0 1 24575,'0'868'0,"2"-820"0,11 69 0,-1-48 0,-2-14 0,-3-1 0,2 66 0,-9 736-1365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12.410"/>
    </inkml:context>
    <inkml:brush xml:id="br0">
      <inkml:brushProperty name="width" value="0.1" units="cm"/>
      <inkml:brushProperty name="height" value="0.1" units="cm"/>
      <inkml:brushProperty name="color" value="#FFFFFF"/>
    </inkml:brush>
  </inkml:definitions>
  <inkml:trace contextRef="#ctx0" brushRef="#br0">7 0 24575,'0'483'0,"-7"-303"0,7 4-1365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1"/>
    </inkml:context>
    <inkml:brush xml:id="br0">
      <inkml:brushProperty name="width" value="0.1" units="cm"/>
      <inkml:brushProperty name="height" value="0.1" units="cm"/>
      <inkml:brushProperty name="color" value="#FFFFFF"/>
    </inkml:brush>
  </inkml:definitions>
  <inkml:trace contextRef="#ctx0" brushRef="#br0">14 1 24575,'-6'110'0,"-1"85"0,21-96-1365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2"/>
    </inkml:context>
    <inkml:brush xml:id="br0">
      <inkml:brushProperty name="width" value="0.1" units="cm"/>
      <inkml:brushProperty name="height" value="0.1" units="cm"/>
      <inkml:brushProperty name="color" value="#FFFFFF"/>
    </inkml:brush>
  </inkml:definitions>
  <inkml:trace contextRef="#ctx0" brushRef="#br0">41 444 24575,'-20'-115'0,"18"21"0,3 58 0,-3-1 0,-10-69 0,7 50-1365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3"/>
    </inkml:context>
    <inkml:brush xml:id="br0">
      <inkml:brushProperty name="width" value="0.1" units="cm"/>
      <inkml:brushProperty name="height" value="0.1" units="cm"/>
      <inkml:brushProperty name="color" value="#FFFFFF"/>
    </inkml:brush>
  </inkml:definitions>
  <inkml:trace contextRef="#ctx0" brushRef="#br0">564 337 24575,'-86'-14'0,"68"12"0,0-2 0,-35-10 0,-17-4 0,45 11 0,0-1 0,0-2 0,1 0 0,0-2 0,1 0 0,0-2 0,-22-18 0,1 4 0,40 26 0,0-1 0,-1 0 0,1 0 0,0-1 0,0 1 0,1-1 0,-1 0 0,1 0 0,0 0 0,0-1 0,0 1 0,0-1 0,-2-6 0,3 3 0,0 1 0,0-1 0,1 0 0,0 1 0,1-1 0,0 0 0,0 0 0,1-10 0,-1 17 0,1 1 0,-1-1 0,0 0 0,0 1 0,0-1 0,0 1 0,0-1 0,1 1 0,-1-1 0,0 1 0,0-1 0,1 1 0,-1-1 0,0 1 0,1-1 0,-1 1 0,0 0 0,1-1 0,-1 1 0,1 0 0,-1-1 0,1 1 0,-1 0 0,1-1 0,-1 1 0,1 0 0,-1 0 0,1 0 0,-1-1 0,1 1 0,-1 0 0,1 0 0,0 0 0,0 0 0,26 6 0,22 19 0,-41-21 0,0 0 0,0 0 0,0-1 0,0-1 0,1 1 0,-1-1 0,1-1 0,0 0 0,11 1 0,-9-2 0,-1 1 0,0 1 0,0 0 0,0 0 0,0 1 0,17 7 0,-7-2 0,1-1 0,0-1 0,0-1 0,0-1 0,1-1 0,-1-1 0,1 0 0,34-4 0,259-5 0,-263 6 0,143-9 0,-121 10 79,-61 1-319,0 0-1,0-1 0,0-1 0,0 0 1,17-3-1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5"/>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8"/>
    </inkml:context>
    <inkml:brush xml:id="br0">
      <inkml:brushProperty name="width" value="0.1" units="cm"/>
      <inkml:brushProperty name="height" value="0.1" units="cm"/>
      <inkml:brushProperty name="color" value="#FFFFFF"/>
    </inkml:brush>
  </inkml:definitions>
  <inkml:trace contextRef="#ctx0" brushRef="#br0">1119 0 24575,'2'128'0,"-5"135"0,1-251 0,-1 0 0,0 0 0,-1 0 0,-1 0 0,-6 12 0,-4 10 0,9-20 0,-1-1 0,0 0 0,-1-1 0,-14 18 0,-17 27 0,31-44 0,-1-2 0,0 0 0,0 0 0,-1 0 0,-1-1 0,0-1 0,0 1 0,-16 9 0,13-13 0,0-1 0,0-1 0,-1 0 0,-28 4 0,16-2 0,0-3 0,-1-1 0,1 0 0,-46-5 0,3 0 0,-458 3-1365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69"/>
    </inkml:context>
    <inkml:brush xml:id="br0">
      <inkml:brushProperty name="width" value="0.1" units="cm"/>
      <inkml:brushProperty name="height" value="0.1" units="cm"/>
      <inkml:brushProperty name="color" value="#FFFFFF"/>
    </inkml:brush>
  </inkml:definitions>
  <inkml:trace contextRef="#ctx0" brushRef="#br0">1264 0 24575,'-213'13'0,"-573"-13"0,702 14 0,-96-8-1365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70"/>
    </inkml:context>
    <inkml:brush xml:id="br0">
      <inkml:brushProperty name="width" value="0.1" units="cm"/>
      <inkml:brushProperty name="height" value="0.1" units="cm"/>
      <inkml:brushProperty name="color" value="#FFFFFF"/>
    </inkml:brush>
  </inkml:definitions>
  <inkml:trace contextRef="#ctx0" brushRef="#br0">1148 0 24575,'-186'13'0,"-56"-6"0,-477-7-1365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15.250"/>
    </inkml:context>
    <inkml:brush xml:id="br0">
      <inkml:brushProperty name="width" value="0.1" units="cm"/>
      <inkml:brushProperty name="height" value="0.1" units="cm"/>
      <inkml:brushProperty name="color" value="#FFFFFF"/>
    </inkml:brush>
  </inkml:definitions>
  <inkml:trace contextRef="#ctx0" brushRef="#br0">14 1 24575,'-6'110'0,"-1"85"0,21-96-1365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71"/>
    </inkml:context>
    <inkml:brush xml:id="br0">
      <inkml:brushProperty name="width" value="0.1" units="cm"/>
      <inkml:brushProperty name="height" value="0.1" units="cm"/>
      <inkml:brushProperty name="color" value="#FFFFFF"/>
    </inkml:brush>
  </inkml:definitions>
  <inkml:trace contextRef="#ctx0" brushRef="#br0">0 0 24575,'192'14'0,"209"-6"0,-258 10 0,14 1 0,592-11 0,-596-8 0,43 13 0,-127-13-1365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26"/>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27"/>
    </inkml:context>
    <inkml:brush xml:id="br0">
      <inkml:brushProperty name="width" value="0.35" units="cm"/>
      <inkml:brushProperty name="height" value="0.35" units="cm"/>
      <inkml:brushProperty name="color" value="#FFFFFF"/>
    </inkml:brush>
  </inkml:definitions>
  <inkml:trace contextRef="#ctx0" brushRef="#br0">0 1 24575,'0'868'0,"2"-820"0,11 69 0,-1-48 0,-2-14 0,-3-1 0,2 66 0,-9 736-1365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28"/>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2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21.948"/>
    </inkml:context>
    <inkml:brush xml:id="br0">
      <inkml:brushProperty name="width" value="0.1" units="cm"/>
      <inkml:brushProperty name="height" value="0.1" units="cm"/>
      <inkml:brushProperty name="color" value="#FFFFFF"/>
    </inkml:brush>
  </inkml:definitions>
  <inkml:trace contextRef="#ctx0" brushRef="#br0">41 444 24575,'-20'-115'0,"18"21"0,3 58 0,-3-1 0,-10-69 0,7 50-1365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5"/>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7"/>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39"/>
    </inkml:context>
    <inkml:brush xml:id="br0">
      <inkml:brushProperty name="width" value="0.1" units="cm"/>
      <inkml:brushProperty name="height" value="0.1" units="cm"/>
      <inkml:brushProperty name="color" value="#FFFFFF"/>
    </inkml:brush>
  </inkml:definitions>
  <inkml:trace contextRef="#ctx0" brushRef="#br0">221 0 24575,'-161'7'0,"157"-7"0,-3 0 0,0 1 0,0-1 0,1 1 0,-1 0 0,0 1 0,-7 2 0,17 0 0,0-1 0,1 1 0,0-1 0,-1 0 0,1-1 0,0 1 0,8 3 0,0-1-67,0-1 0,0 0 0,1-1 0,-1-1 0,1 1 0,-1-2 0,1 0 0,0-1-1,15-1 1,-11 1-627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0"/>
    </inkml:context>
    <inkml:brush xml:id="br0">
      <inkml:brushProperty name="width" value="0.1" units="cm"/>
      <inkml:brushProperty name="height" value="0.1" units="cm"/>
      <inkml:brushProperty name="color" value="#FFFFFF"/>
    </inkml:brush>
  </inkml:definitions>
  <inkml:trace contextRef="#ctx0" brushRef="#br0">1109 0 24575,'-582'0'0,"555"1"0,-45 6 0,64-6 0,1-1 0,0 2 0,-1-1 0,1 1 0,0 0 0,0 1 0,0-1 0,1 1 0,-1 1 0,1-1 0,0 1 0,-1 0 0,2 1 0,-1-1 0,0 1 0,1 0 0,-8 10 0,2 2 0,0-1 0,-2-1 0,0 0 0,0 0 0,-31 24 0,31-30 0,10-8 0,1 1 0,0-1 0,-1 1 0,1-1 0,0 1 0,0 0 0,0 0 0,0 0 0,0 0 0,1 0 0,-1 0 0,1 1 0,-1-1 0,1 0 0,0 1 0,0-1 0,0 1 0,0-1 0,0 1 0,0 0 0,1-1 0,-1 6 0,0-2 0,-1 0 0,0 0 0,0 0 0,0 0 0,-1-1 0,0 1 0,-5 7 0,-11 26 0,14-28 18,0 0 0,-1-1 0,0 1 0,-1-1 0,0 0 0,-12 12 1,11-12-268,0 0 0,0 0 1,1 0-1,1 1 1,-9 17-1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1"/>
    </inkml:context>
    <inkml:brush xml:id="br0">
      <inkml:brushProperty name="width" value="0.1" units="cm"/>
      <inkml:brushProperty name="height" value="0.1" units="cm"/>
      <inkml:brushProperty name="color" value="#FFFFFF"/>
    </inkml:brush>
  </inkml:definitions>
  <inkml:trace contextRef="#ctx0" brushRef="#br0">1 0 24575,'-1'0'0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2"/>
    </inkml:context>
    <inkml:brush xml:id="br0">
      <inkml:brushProperty name="width" value="0.1" units="cm"/>
      <inkml:brushProperty name="height" value="0.1" units="cm"/>
      <inkml:brushProperty name="color" value="#FFFFFF"/>
    </inkml:brush>
  </inkml:definitions>
  <inkml:trace contextRef="#ctx0" brushRef="#br0">0 1 24575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3"/>
    </inkml:context>
    <inkml:brush xml:id="br0">
      <inkml:brushProperty name="width" value="0.1" units="cm"/>
      <inkml:brushProperty name="height" value="0.1" units="cm"/>
      <inkml:brushProperty name="color" value="#FFFFFF"/>
    </inkml:brush>
  </inkml:definitions>
  <inkml:trace contextRef="#ctx0" brushRef="#br0">1 1 24575,'1380'0'0,"-1199"13"0,-59-15 0,144 4 0,-92 5 0,-155-6 0,5 1 0,0 0 0,-1 1 0,46 13 0,-63-13 0,1 1 0,-1 0 0,1 1 0,-1-1 0,-1 1 0,1 1 0,-1-1 0,0 1 0,7 8 0,23 24 0,-23-27 0,-1 1 0,0 0 0,16 24 0,6 8 0,-25-33 0,0 0 0,-1 1 0,10 22 0,4 6 0,-17-31 0,1 1 0,-2-1 0,1 1 0,-2 0 0,1 0 0,-1 0 0,1 16 0,0 75 0,-3-88 0,1 24 0,1-1 0,13 65 0,-9-30 0,-4-17 0,2 8 0,-3 65 0,1 40 0,5 59-1176,-7-221 987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4"/>
    </inkml:context>
    <inkml:brush xml:id="br0">
      <inkml:brushProperty name="width" value="0.1" units="cm"/>
      <inkml:brushProperty name="height" value="0.1" units="cm"/>
      <inkml:brushProperty name="color" value="#FFFFFF"/>
    </inkml:brush>
  </inkml:definitions>
  <inkml:trace contextRef="#ctx0" brushRef="#br0">0 1 24575,'7'639'0,"-7"229"-1365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36.048"/>
    </inkml:context>
    <inkml:brush xml:id="br0">
      <inkml:brushProperty name="width" value="0.1" units="cm"/>
      <inkml:brushProperty name="height" value="0.1" units="cm"/>
      <inkml:brushProperty name="color" value="#FFFFFF"/>
    </inkml:brush>
  </inkml:definitions>
  <inkml:trace contextRef="#ctx0" brushRef="#br0">564 337 24575,'-86'-14'0,"68"12"0,0-2 0,-35-10 0,-17-4 0,45 11 0,0-1 0,0-2 0,1 0 0,0-2 0,1 0 0,0-2 0,-22-18 0,1 4 0,40 26 0,0-1 0,-1 0 0,1 0 0,0-1 0,0 1 0,1-1 0,-1 0 0,1 0 0,0 0 0,0-1 0,0 1 0,0-1 0,-2-6 0,3 3 0,0 1 0,0-1 0,1 0 0,0 1 0,1-1 0,0 0 0,0 0 0,1-10 0,-1 17 0,1 1 0,-1-1 0,0 0 0,0 1 0,0-1 0,0 1 0,0-1 0,1 1 0,-1-1 0,0 1 0,0-1 0,1 1 0,-1-1 0,0 1 0,1-1 0,-1 1 0,0 0 0,1-1 0,-1 1 0,1 0 0,-1-1 0,1 1 0,-1 0 0,1-1 0,-1 1 0,1 0 0,-1 0 0,1 0 0,-1-1 0,1 1 0,-1 0 0,1 0 0,0 0 0,0 0 0,26 6 0,22 19 0,-41-21 0,0 0 0,0 0 0,0-1 0,0-1 0,1 1 0,-1-1 0,1-1 0,0 0 0,11 1 0,-9-2 0,-1 1 0,0 1 0,0 0 0,0 0 0,0 1 0,17 7 0,-7-2 0,1-1 0,0-1 0,0-1 0,0-1 0,1-1 0,-1-1 0,1 0 0,34-4 0,259-5 0,-263 6 0,143-9 0,-121 10 79,-61 1-319,0 0-1,0-1 0,0-1 0,0 0 1,17-3-1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5"/>
    </inkml:context>
    <inkml:brush xml:id="br0">
      <inkml:brushProperty name="width" value="0.1" units="cm"/>
      <inkml:brushProperty name="height" value="0.1" units="cm"/>
      <inkml:brushProperty name="color" value="#FFFFFF"/>
    </inkml:brush>
  </inkml:definitions>
  <inkml:trace contextRef="#ctx0" brushRef="#br0">7 0 24575,'0'483'0,"-7"-303"0,7 4-1365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6"/>
    </inkml:context>
    <inkml:brush xml:id="br0">
      <inkml:brushProperty name="width" value="0.1" units="cm"/>
      <inkml:brushProperty name="height" value="0.1" units="cm"/>
      <inkml:brushProperty name="color" value="#FFFFFF"/>
    </inkml:brush>
  </inkml:definitions>
  <inkml:trace contextRef="#ctx0" brushRef="#br0">14 1 24575,'-6'110'0,"-1"85"0,21-96-1365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7"/>
    </inkml:context>
    <inkml:brush xml:id="br0">
      <inkml:brushProperty name="width" value="0.1" units="cm"/>
      <inkml:brushProperty name="height" value="0.1" units="cm"/>
      <inkml:brushProperty name="color" value="#FFFFFF"/>
    </inkml:brush>
  </inkml:definitions>
  <inkml:trace contextRef="#ctx0" brushRef="#br0">41 444 24575,'-20'-115'0,"18"21"0,3 58 0,-3-1 0,-10-69 0,7 50-1365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8"/>
    </inkml:context>
    <inkml:brush xml:id="br0">
      <inkml:brushProperty name="width" value="0.1" units="cm"/>
      <inkml:brushProperty name="height" value="0.1" units="cm"/>
      <inkml:brushProperty name="color" value="#FFFFFF"/>
    </inkml:brush>
  </inkml:definitions>
  <inkml:trace contextRef="#ctx0" brushRef="#br0">564 337 24575,'-86'-14'0,"68"12"0,0-2 0,-35-10 0,-17-4 0,45 11 0,0-1 0,0-2 0,1 0 0,0-2 0,1 0 0,0-2 0,-22-18 0,1 4 0,40 26 0,0-1 0,-1 0 0,1 0 0,0-1 0,0 1 0,1-1 0,-1 0 0,1 0 0,0 0 0,0-1 0,0 1 0,0-1 0,-2-6 0,3 3 0,0 1 0,0-1 0,1 0 0,0 1 0,1-1 0,0 0 0,0 0 0,1-10 0,-1 17 0,1 1 0,-1-1 0,0 0 0,0 1 0,0-1 0,0 1 0,0-1 0,1 1 0,-1-1 0,0 1 0,0-1 0,1 1 0,-1-1 0,0 1 0,1-1 0,-1 1 0,0 0 0,1-1 0,-1 1 0,1 0 0,-1-1 0,1 1 0,-1 0 0,1-1 0,-1 1 0,1 0 0,-1 0 0,1 0 0,-1-1 0,1 1 0,-1 0 0,1 0 0,0 0 0,0 0 0,26 6 0,22 19 0,-41-21 0,0 0 0,0 0 0,0-1 0,0-1 0,1 1 0,-1-1 0,1-1 0,0 0 0,11 1 0,-9-2 0,-1 1 0,0 1 0,0 0 0,0 0 0,0 1 0,17 7 0,-7-2 0,1-1 0,0-1 0,0-1 0,0-1 0,1-1 0,-1-1 0,1 0 0,34-4 0,259-5 0,-263 6 0,143-9 0,-121 10 79,-61 1-319,0 0-1,0-1 0,0-1 0,0 0 1,17-3-1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4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3"/>
    </inkml:context>
    <inkml:brush xml:id="br0">
      <inkml:brushProperty name="width" value="0.1" units="cm"/>
      <inkml:brushProperty name="height" value="0.1" units="cm"/>
      <inkml:brushProperty name="color" value="#FFFFFF"/>
    </inkml:brush>
  </inkml:definitions>
  <inkml:trace contextRef="#ctx0" brushRef="#br0">1119 0 24575,'2'128'0,"-5"135"0,1-251 0,-1 0 0,0 0 0,-1 0 0,-1 0 0,-6 12 0,-4 10 0,9-20 0,-1-1 0,0 0 0,-1-1 0,-14 18 0,-17 27 0,31-44 0,-1-2 0,0 0 0,0 0 0,-1 0 0,-1-1 0,0-1 0,0 1 0,-16 9 0,13-13 0,0-1 0,0-1 0,-1 0 0,-28 4 0,16-2 0,0-3 0,-1-1 0,1 0 0,-46-5 0,3 0 0,-458 3-1365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4"/>
    </inkml:context>
    <inkml:brush xml:id="br0">
      <inkml:brushProperty name="width" value="0.1" units="cm"/>
      <inkml:brushProperty name="height" value="0.1" units="cm"/>
      <inkml:brushProperty name="color" value="#FFFFFF"/>
    </inkml:brush>
  </inkml:definitions>
  <inkml:trace contextRef="#ctx0" brushRef="#br0">1264 0 24575,'-213'13'0,"-573"-13"0,702 14 0,-96-8-1365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0.773"/>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5"/>
    </inkml:context>
    <inkml:brush xml:id="br0">
      <inkml:brushProperty name="width" value="0.1" units="cm"/>
      <inkml:brushProperty name="height" value="0.1" units="cm"/>
      <inkml:brushProperty name="color" value="#FFFFFF"/>
    </inkml:brush>
  </inkml:definitions>
  <inkml:trace contextRef="#ctx0" brushRef="#br0">1148 0 24575,'-186'13'0,"-56"-6"0,-477-7-1365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6"/>
    </inkml:context>
    <inkml:brush xml:id="br0">
      <inkml:brushProperty name="width" value="0.1" units="cm"/>
      <inkml:brushProperty name="height" value="0.1" units="cm"/>
      <inkml:brushProperty name="color" value="#FFFFFF"/>
    </inkml:brush>
  </inkml:definitions>
  <inkml:trace contextRef="#ctx0" brushRef="#br0">0 0 24575,'192'14'0,"209"-6"0,-258 10 0,14 1 0,592-11 0,-596-8 0,43 13 0,-127-13-1365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7"/>
    </inkml:context>
    <inkml:brush xml:id="br0">
      <inkml:brushProperty name="width" value="0.2" units="cm"/>
      <inkml:brushProperty name="height" value="0.2" units="cm"/>
      <inkml:brushProperty name="color" value="#FFFFFF"/>
    </inkml:brush>
  </inkml:definitions>
  <inkml:trace contextRef="#ctx0" brushRef="#br0">1 0 24575,'2488'0'-1365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8"/>
    </inkml:context>
    <inkml:brush xml:id="br0">
      <inkml:brushProperty name="width" value="0.2" units="cm"/>
      <inkml:brushProperty name="height" value="0.2" units="cm"/>
      <inkml:brushProperty name="color" value="#FFFFFF"/>
    </inkml:brush>
  </inkml:definitions>
  <inkml:trace contextRef="#ctx0" brushRef="#br0">2513 0 24575,'-2512'0'-1365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59"/>
    </inkml:context>
    <inkml:brush xml:id="br0">
      <inkml:brushProperty name="width" value="0.2" units="cm"/>
      <inkml:brushProperty name="height" value="0.2" units="cm"/>
      <inkml:brushProperty name="color" value="#FFFFFF"/>
    </inkml:brush>
  </inkml:definitions>
  <inkml:trace contextRef="#ctx0" brushRef="#br0">0 135 24575,'80'0'0,"140"-18"0,-80-10 0,204-25 0,-286 48 0,108 4 0,17-1 0,-106-10 0,-54 7 0,-1 1 0,30-1 0,860 3 76,-450 4-1517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0"/>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2"/>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3"/>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4"/>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1.991"/>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5"/>
    </inkml:context>
    <inkml:brush xml:id="br0">
      <inkml:brushProperty name="width" value="0.2" units="cm"/>
      <inkml:brushProperty name="height" value="0.2" units="cm"/>
      <inkml:brushProperty name="color" value="#FFFFFF"/>
    </inkml:brush>
  </inkml:definitions>
  <inkml:trace contextRef="#ctx0" brushRef="#br0">0 1 24575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6"/>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7"/>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69"/>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0"/>
    </inkml:context>
    <inkml:brush xml:id="br0">
      <inkml:brushProperty name="width" value="0.2" units="cm"/>
      <inkml:brushProperty name="height" value="0.2" units="cm"/>
      <inkml:brushProperty name="color" value="#FFFFFF"/>
    </inkml:brush>
  </inkml:definitions>
  <inkml:trace contextRef="#ctx0" brushRef="#br0">1 1 24575,'11'0'0,"1"0"0,-1 1 0,1 1 0,-1 0 0,1 0 0,-1 1 0,19 8 0,-26-10 0,-1 1 0,1 0 0,-1 0 0,1 0 0,-1 1 0,0-1 0,0 1 0,0 0 0,0 0 0,0 0 0,-1 0 0,1 0 0,-1 0 0,0 1 0,0-1 0,0 1 0,0 0 0,-1-1 0,1 1 0,-1 0 0,0 0 0,0 0 0,-1 0 0,1 8 0,-6 178 0,0-36 0,-3 141 0,6-230 0,3 0 0,14 101 0,-10-106 0,-2 0 0,-5 66 0,-1-17 0,5 10 0,-4 125 0,-11-162 0,9-66 0,1 0 0,1 0 0,0 1 0,1-1 0,1 0 0,2 20 0,4 26 0,-3 0 0,-5 62 0,0-26 0,1-85 0,0 0 0,-1 0 0,-7 23 0,1-3 0,3-9-341,1 0 0,1 0-1,1 34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1"/>
    </inkml:context>
    <inkml:brush xml:id="br0">
      <inkml:brushProperty name="width" value="0.2" units="cm"/>
      <inkml:brushProperty name="height" value="0.2" units="cm"/>
      <inkml:brushProperty name="color" value="#FFFFFF"/>
    </inkml:brush>
  </inkml:definitions>
  <inkml:trace contextRef="#ctx0" brushRef="#br0">1 887 24575,'1'-6'0,"0"1"0,0-1 0,1 1 0,0 0 0,0 0 0,1 0 0,-1 0 0,1 0 0,0 0 0,0 1 0,1-1 0,-1 1 0,1 0 0,6-6 0,-4 5 0,-1 0 0,0-1 0,-1 0 0,1 0 0,-1 0 0,0 0 0,-1-1 0,5-9 0,1-33 0,-2-1 0,-2 0 0,-2 0 0,-7-83 0,2 21 0,-1 38 0,1 44 0,1 1 0,2-1 0,0 1 0,8-39 0,-8 65-124,1-1 0,-1 0 0,1 0 0,0 1 0,0-1 0,0 1-1,1 0 1,-1-1 0,1 1 0,3-3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2"/>
    </inkml:context>
    <inkml:brush xml:id="br0">
      <inkml:brushProperty name="width" value="0.2" units="cm"/>
      <inkml:brushProperty name="height" value="0.2" units="cm"/>
      <inkml:brushProperty name="color" value="#FFFFFF"/>
    </inkml:brush>
  </inkml:definitions>
  <inkml:trace contextRef="#ctx0" brushRef="#br0">100 0 24575,'8'9'0,"-1"0"0,0 1 0,-1 0 0,0 0 0,0 0 0,-1 1 0,0 0 0,-1 0 0,3 14 0,20 107 0,-26-122 0,22 235 0,-22-232 0,5 26 0,-3-1 0,-2 75 0,-3-103 0,-1-1 0,0 1 0,-1-1 0,0 0 0,-10 15 0,4-5 0,6-13 0,0 0 0,0-1 0,-1 0 0,1 0 0,-1 0 0,-1-1 0,1 1 0,0-1 0,-7 3 0,9-5 0,0 0 0,0 0 0,0 0 0,0 0 0,0-1 0,-1 1 0,1-1 0,0 0 0,-1 0 0,1-1 0,-1 1 0,1-1 0,-1 1 0,1-1 0,-1 0 0,1 0 0,-1-1 0,1 1 0,-5-2 0,6 1 0,0 0 0,1-1 0,-1 1 0,1-1 0,-1 0 0,1 0 0,-1 1 0,1-1 0,0 0 0,0 0 0,0 0 0,0 0 0,0 0 0,1 0 0,-1-1 0,1 1 0,-1 0 0,1 0 0,0 0 0,-1-4 0,2-53 0,-1 43 0,0-13 0,-3 1 0,0 0 0,-8-33 0,-6-39 0,15-123 0,4 114 0,-2 108 0,0 1 0,-1-1 0,1 0 0,0 1 0,0-1 0,0 0 0,0 1 0,0-1 0,0 0 0,0 1 0,0-1 0,1 1 0,-1-1 0,0 0 0,0 1 0,0-1 0,1 0 0,-1 1 0,0-1 0,1 1 0,-1-1 0,0 1 0,1-1 0,-1 1 0,1-1 0,-1 1 0,1-1 0,-1 1 0,1 0 0,-1-1 0,1 1 0,-1 0 0,1-1 0,-1 1 0,1 0 0,0 0 0,-1-1 0,1 1 0,0 0 0,-1 0 0,1 0 0,-1 0 0,1 0 0,0 0 0,-1 0 0,1 0 0,0 0 0,-1 0 0,1 1 0,0-1 0,-1 0 0,1 0 0,-1 0 0,1 1 0,0-1 0,-1 0 0,1 1 0,-1-1 0,1 1 0,0 0 0,44 33 0,-29-20 0,9-1 0,1 0 0,0-2 0,54 15 0,-63-21 0,30 5 0,-39-10 0,0 2 0,1-1 0,-1 1 0,0 1 0,0-1 0,14 8 0,33 11 0,-48-19 0,1 0 0,-1 0 0,0 1 0,0 0 0,0 1 0,0-1 0,0 1 0,-1 0 0,11 10 0,-15-12 0,-1 0 0,0 0 0,0 0 0,-1 0 0,1 0 0,0 0 0,-1 0 0,1 0 0,-1 0 0,0 1 0,1-1 0,-1 0 0,0 0 0,-1 1 0,1-1 0,0 0 0,0 0 0,-1 0 0,0 1 0,1-1 0,-1 0 0,0 0 0,0 0 0,-2 3 0,-32 51 0,29-46 0,-42 43 0,-5 7 0,49-55 0,1-1 0,0 0 0,1 1 0,-1 0 0,1 0 0,0-1 0,0 1 0,1 0 0,-1 1 0,1-1 0,-1 8 0,2-12 0,0 0 0,1 1 0,-1-1 0,0 0 0,1 0 0,-1 1 0,1-1 0,0 0 0,-1 0 0,1 1 0,0-1 0,0 0 0,0 0 0,-1 0 0,1 0 0,0 0 0,0 0 0,1-1 0,-1 1 0,0 0 0,0 0 0,0-1 0,0 1 0,1-1 0,-1 1 0,0-1 0,1 1 0,-1-1 0,0 0 0,3 1 0,54 5 0,-33-5 0,-20 0 0,12 1 0,0 1 0,-1 1 0,0 0 0,22 9 0,-34-11 0,0 0 0,0 0 0,-1 0 0,1 0 0,-1 1 0,1 0 0,-1 0 0,0-1 0,0 2 0,0-1 0,0 0 0,-1 1 0,1-1 0,-1 1 0,0 0 0,0-1 0,0 1 0,-1 0 0,1 0 0,-1 1 0,0-1 0,1 5 0,3 49 0,-2 68 0,-3-106 0,0-20 0,0 1 0,0-1 0,-1 0 0,1 1 0,0-1 0,0 0 0,0 0 0,0 1 0,0-1 0,0 0 0,0 1 0,0-1 0,0 0 0,0 1 0,0-1 0,0 0 0,0 1 0,0-1 0,0 0 0,0 0 0,0 1 0,1-1 0,-1 0 0,0 1 0,0-1 0,0 0 0,0 0 0,1 1 0,-1-1 0,0 0 0,0 0 0,0 0 0,1 1 0,-1-1 0,0 0 0,0 0 0,1 0 0,-1 1 0,0-1 0,1 0 0,-1 0 0,0 0 0,0 0 0,1 0 0,-1 0 0,0 0 0,1 0 0,13-14 0,8-28 0,-18 25 0,1 0 0,1 0 0,0 1 0,1 0 0,1 0 0,1 0 0,11-15 0,-18 28 0,0-1 0,-1 1 0,0 0 0,1-1 0,-1 1 0,0-1 0,-1 0 0,1 1 0,-1-1 0,1-6 0,-1 7 0,0 1 0,0-1 0,0 1 0,0 0 0,0-1 0,1 1 0,-1-1 0,1 1 0,0-1 0,0 1 0,-1 0 0,2 0 0,-1-1 0,0 1 0,0 0 0,1 0 0,-1 0 0,1 0 0,0 1 0,-1-1 0,1 0 0,0 1 0,0-1 0,0 1 0,3-2 0,75-31-416,-65 29-533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3"/>
    </inkml:context>
    <inkml:brush xml:id="br0">
      <inkml:brushProperty name="width" value="0.2" units="cm"/>
      <inkml:brushProperty name="height" value="0.2" units="cm"/>
      <inkml:brushProperty name="color" value="#FFFFFF"/>
    </inkml:brush>
  </inkml:definitions>
  <inkml:trace contextRef="#ctx0" brushRef="#br0">1 1394 24575,'6'-8'0,"-1"0"0,0 0 0,0-1 0,-1 0 0,0 0 0,0 0 0,-1 0 0,0-1 0,-1 1 0,0-1 0,0-11 0,10-30 0,-5 19 0,-2 0 0,-1-1 0,-2 1 0,-1-1 0,-4-48 0,1-2 0,2-330 0,-9 279 0,0-67 0,0 146 0,6 39 0,0 0 0,0-30 0,3 29-1365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4"/>
    </inkml:context>
    <inkml:brush xml:id="br0">
      <inkml:brushProperty name="width" value="0.2" units="cm"/>
      <inkml:brushProperty name="height" value="0.2" units="cm"/>
      <inkml:brushProperty name="color" value="#FFFFFF"/>
    </inkml:brush>
  </inkml:definitions>
  <inkml:trace contextRef="#ctx0" brushRef="#br0">0 80 24575,'9'179'0,"-9"-178"0,0 0 0,0 0 0,0 0 0,0-1 0,0 1 0,0 0 0,0 0 0,0 0 0,1 0 0,-1 0 0,0 0 0,1 0 0,-1 0 0,1 0 0,-1 0 0,1-1 0,-1 1 0,1 0 0,-1 0 0,1-1 0,0 1 0,0 0 0,-1-1 0,1 1 0,0-1 0,0 1 0,0-1 0,1 1 0,0 0 0,0-1 0,1 1 0,-1-1 0,1 0 0,-1 0 0,1 0 0,-1 0 0,0 0 0,1 0 0,-1-1 0,4 0 0,0-1 0,0 0 0,0 0 0,0 0 0,0-1 0,-1 0 0,1 0 0,-1 0 0,8-7 0,-2-3 0,0 0 0,-1 0 0,-1-1 0,0-1 0,-1 0 0,-1 0 0,0 0 0,-1-1 0,-1 0 0,5-22 0,-9 35 0,1-1 0,-1 1 0,1-1 0,0 1 0,0 0 0,0 0 0,0 0 0,1 0 0,-1 1 0,1-1 0,0 1 0,0-1 0,0 1 0,0 0 0,0 0 0,0 0 0,0 0 0,6-1 0,-2 0 0,0 0 0,1 1 0,-1-1 0,1 2 0,0-1 0,-1 1 0,1 0 0,9 1 0,-16 0 0,0 0 0,1 1 0,-1-1 0,1 1 0,-1 0 0,0-1 0,1 1 0,-1 0 0,0 0 0,0 0 0,0 0 0,1 0 0,-1 0 0,0 0 0,0 0 0,-1 1 0,1-1 0,0 0 0,0 0 0,-1 1 0,1-1 0,0 1 0,-1-1 0,0 0 0,1 1 0,-1-1 0,0 1 0,1-1 0,-1 1 0,0-1 0,-1 3 0,1 58 0,-1-45 0,1-9 0,-2 1 0,1-1 0,-1 0 0,0 1 0,-1-1 0,0 0 0,0 0 0,-1-1 0,0 1 0,0-1 0,0 0 0,-1 0 0,-1 0 0,-8 9 0,-29 45 0,42-59 0,1-1 0,0 1 0,-1-1 0,1 1 0,0 0 0,0-1 0,0 1 0,0-1 0,0 1 0,1-1 0,-1 1 0,0-1 0,1 1 0,-1-1 0,1 1 0,0-1 0,-1 1 0,1-1 0,0 0 0,0 1 0,0-1 0,0 0 0,0 0 0,0 0 0,0 0 0,0 0 0,3 2 0,-4-2 0,1 0 0,0-1 0,-1 1 0,1 0 0,0-1 0,0 1 0,-1-1 0,1 1 0,0 0 0,0-1 0,0 0 0,0 1 0,0-1 0,0 0 0,0 1 0,0-1 0,0 0 0,0 0 0,0 0 0,0 0 0,0 0 0,0 0 0,0 0 0,0 0 0,0 0 0,0-1 0,0 1 0,0 0 0,0 0 0,0-1 0,0 1 0,0-1 0,0 1 0,-1-1 0,1 0 0,0 1 0,0-1 0,0 1 0,-1-1 0,2-1 0,7-13 0,-4 7 0,0 0 0,-1 1 0,0-2 0,0 1 0,0 0 0,-1-1 0,0 0 0,-1 1 0,0-1 0,-1 0 0,1 0 0,-1-14 0,-2-119-1365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2.59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6"/>
    </inkml:context>
    <inkml:brush xml:id="br0">
      <inkml:brushProperty name="width" value="0.2" units="cm"/>
      <inkml:brushProperty name="height" value="0.2" units="cm"/>
      <inkml:brushProperty name="color" value="#FFFFFF"/>
    </inkml:brush>
  </inkml:definitions>
  <inkml:trace contextRef="#ctx0" brushRef="#br0">1 0 24575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7"/>
    </inkml:context>
    <inkml:brush xml:id="br0">
      <inkml:brushProperty name="width" value="0.2" units="cm"/>
      <inkml:brushProperty name="height" value="0.2" units="cm"/>
      <inkml:brushProperty name="color" value="#FFFFFF"/>
    </inkml:brush>
  </inkml:definitions>
  <inkml:trace contextRef="#ctx0" brushRef="#br0">1 0 24575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79"/>
    </inkml:context>
    <inkml:brush xml:id="br0">
      <inkml:brushProperty name="width" value="0.2" units="cm"/>
      <inkml:brushProperty name="height" value="0.2" units="cm"/>
      <inkml:brushProperty name="color" value="#FFFFFF"/>
    </inkml:brush>
  </inkml:definitions>
  <inkml:trace contextRef="#ctx0" brushRef="#br0">2 0 24575,'2'1'0,"0"-1"0,0 1 0,0 0 0,0 0 0,0 0 0,0 0 0,0 0 0,0 0 0,0 0 0,-1 0 0,1 1 0,-1-1 0,1 1 0,-1-1 0,1 1 0,-1-1 0,0 1 0,0 0 0,0 0 0,0 0 0,0 0 0,0 0 0,0 0 0,-1 0 0,1 0 0,-1 0 0,1 0 0,-1 3 0,3 7 0,-1 0 0,-1 0 0,0 19 0,0 152 0,-4 89 0,0-241 0,-15 57 0,11-62 0,2 0 0,0 1 0,-1 43 0,5 11 0,3 68 0,7-77-1365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3"/>
    </inkml:context>
    <inkml:brush xml:id="br0">
      <inkml:brushProperty name="width" value="0.2" units="cm"/>
      <inkml:brushProperty name="height" value="0.2" units="cm"/>
      <inkml:brushProperty name="color" value="#FFFFFF"/>
    </inkml:brush>
  </inkml:definitions>
  <inkml:trace contextRef="#ctx0" brushRef="#br0">0 512 24575,'9'-21'0,"-1"-1"0,10-42 0,-12 40 0,1 0 0,12-29 0,-11 35 0,-1 3 0,-1 0 0,2 0 0,0 0 0,1 1 0,0 0 0,1 1 0,22-23 0,-20 25 0,1-1 0,1 2 0,0-1 0,0 2 0,1 0 0,0 1 0,0 0 0,1 1 0,0 1 0,0 1 0,1 0 0,-1 1 0,1 1 0,0 0 0,0 1 0,32 1 0,1974 2 0,-2014-2 0,1 0 0,-1 0 0,1-1 0,16-6 0,-16 5 0,0 0 0,0 0 0,1 1 0,10 0 0,372-8 0,-391 11 0,0-1 0,0 0 0,0 1 0,-1-1 0,1 1 0,0-1 0,0 1 0,-1 0 0,1 0 0,0 0 0,-1 0 0,1 0 0,-1 0 0,1 0 0,-1 0 0,0 1 0,1-1 0,-1 0 0,0 1 0,0 0 0,0-1 0,0 1 0,0-1 0,0 1 0,0 2 0,17 58 0,-4-13 0,-3-27 0,14 45 0,-20-51 0,1 0 0,0 0 0,1 0 0,1-1 0,16 25 0,28 40 0,-49-84 0,-1 0 0,1-1 0,-1 1 0,0-1 0,0 1 0,-1-1 0,1 1 0,0-10 0,21-55 59,-18 57-296,0-1-1,-1 0 1,0 0 0,-1 0-1,2-23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4"/>
    </inkml:context>
    <inkml:brush xml:id="br0">
      <inkml:brushProperty name="width" value="0.2" units="cm"/>
      <inkml:brushProperty name="height" value="0.2" units="cm"/>
      <inkml:brushProperty name="color" value="#FFFFFF"/>
    </inkml:brush>
  </inkml:definitions>
  <inkml:trace contextRef="#ctx0" brushRef="#br0">4 0 24575,'-2'58'0,"1"-34"0,0 0 0,2 1 0,4 32 0,5-33-1365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3.17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5"/>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7"/>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8"/>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89"/>
    </inkml:context>
    <inkml:brush xml:id="br0">
      <inkml:brushProperty name="width" value="0.2" units="cm"/>
      <inkml:brushProperty name="height" value="0.2" units="cm"/>
      <inkml:brushProperty name="color" value="#FFFFFF"/>
    </inkml:brush>
  </inkml:definitions>
  <inkml:trace contextRef="#ctx0" brushRef="#br0">0 2625 24575,'9'-450'0,"0"289"0,-9 118 0,3 1 0,1-1 0,12-47 0,-12 56 0,-1 1 0,-1-1 0,-5-58 0,0 9 0,19-156 0,-12 199 0,7-44 0,18-50 0,-21 68 0,-3-1 0,-3-70 0,2-26 0,6-41 0,-10 193 0,1 14 0,0 29 0,-5 49 0,-5-53 0,3-11 0,1 1 0,1 0 0,0 0 0,1 0 0,-1 34 0,-4 227 0,9-242 0,0-9 0,-2 0 0,0 1 0,-2-1 0,-8 36 0,11-61 0,-1-1 0,1 0 0,-1 1 0,0-1 0,0 0 0,0 0 0,0 0 0,0 0 0,0 0 0,-1 0 0,-2 3 0,-5-6 0,-4-15 0,9 5 0,-1 1 0,2-1 0,-1 0 0,2 0 0,-1 0 0,1 0 0,0-19 0,4-88 0,1 47 0,14-146 0,-14 186 0,0 0 0,2 0 0,16-55 0,-10 42 0,-2-36 0,-8 47 0,-1 27 0,0 8 0,-1 28 0,1-12 0,-1 0 0,0 1 0,-7 28 0,8-46 0,0-1 0,0 1 0,-1 0 0,1 0 0,0 0 0,-1-1 0,1 1 0,-1 0 0,1 0 0,-1-1 0,1 1 0,-1 0 0,1-1 0,-1 1 0,0-1 0,1 1 0,-1-1 0,0 1 0,0-1 0,1 1 0,-1-1 0,0 0 0,0 1 0,0-1 0,1 0 0,-1 0 0,0 1 0,0-1 0,0 0 0,0 0 0,1 0 0,-1 0 0,0 0 0,0 0 0,0 0 0,0-1 0,0 1 0,1 0 0,-1 0 0,0-1 0,-1 0 0,1 1 0,-1-1 0,1 0 0,-1 1 0,1-1 0,0 0 0,0 0 0,-1 0 0,1 0 0,0-1 0,0 1 0,0 0 0,0 0 0,0-1 0,0 1 0,0-1 0,1 1 0,-1 0 0,0-1 0,1 1 0,-1-1 0,1 0 0,-1-1 0,-1-55 0,6-69 0,4 69 0,1-25 0,-8 77-76,-1 1 1,0-1-1,0 1 0,0-1 0,-1 1 0,0-1 0,0 1 0,0-1 1,-1 1-1,1 0 0,-1 0 0,-1 0 0,1 0 0,-1 0 1,1 0-1,-2 0 0,-6-7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2"/>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27.299"/>
    </inkml:context>
    <inkml:brush xml:id="br0">
      <inkml:brushProperty name="width" value="0.1" units="cm"/>
      <inkml:brushProperty name="height" value="0.1" units="cm"/>
      <inkml:brushProperty name="color" value="#FFFFFF"/>
    </inkml:brush>
  </inkml:definitions>
  <inkml:trace contextRef="#ctx0" brushRef="#br0">1119 0 24575,'2'128'0,"-5"135"0,1-251 0,-1 0 0,0 0 0,-1 0 0,-1 0 0,-6 12 0,-4 10 0,9-20 0,-1-1 0,0 0 0,-1-1 0,-14 18 0,-17 27 0,31-44 0,-1-2 0,0 0 0,0 0 0,-1 0 0,-1-1 0,0-1 0,0 1 0,-16 9 0,13-13 0,0-1 0,0-1 0,-1 0 0,-28 4 0,16-2 0,0-3 0,-1-1 0,1 0 0,-46-5 0,3 0 0,-458 3-1365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7"/>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8"/>
    </inkml:context>
    <inkml:brush xml:id="br0">
      <inkml:brushProperty name="width" value="0.2" units="cm"/>
      <inkml:brushProperty name="height" value="0.2" units="cm"/>
      <inkml:brushProperty name="color" value="#FFFFFF"/>
    </inkml:brush>
  </inkml:definitions>
  <inkml:trace contextRef="#ctx0" brushRef="#br0">2721 1 24575,'-9'301'0,"8"-288"0,1 0 0,-2 0 0,0 0 0,0-1 0,-1 1 0,-1 0 0,0-1 0,0 0 0,-9 15 0,7-13 0,1 1 0,0 0 0,1 0 0,-3 25 0,1-8 0,3-17 0,1 1 0,1 30 0,1-36 0,0-1 0,0 1 0,-1 0 0,0-1 0,0 1 0,-1 0 0,-1-1 0,1 0 0,-2 1 0,-4 10 0,-14 27 0,19-38 0,-1 0 0,0 0 0,0 0 0,-1-1 0,0 0 0,0 0 0,-10 11 0,2-7 0,-1-1 0,-1 0 0,0-1 0,0 0 0,-1-1 0,-30 12 0,11-5 0,12-7 0,0-2 0,0-1 0,-1 0 0,0-2 0,0-1 0,0 0 0,-32-2 0,-41 5 0,-98 7 0,181-11 0,0 0 0,0 2 0,-25 9 0,103-5 0,128 27 0,-127-21 0,1-2 0,105 4 0,-117-17 0,-20 1 0,-27 0 0,-11 0 0,-91 7 0,-104 4 0,-186-20 0,249 7 0,-108-4 0,-33-3 0,35 10 0,-28-3 0,170-15 0,14 1 0,-239-4 0,249 20-1365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099"/>
    </inkml:context>
    <inkml:brush xml:id="br0">
      <inkml:brushProperty name="width" value="0.2" units="cm"/>
      <inkml:brushProperty name="height" value="0.2" units="cm"/>
      <inkml:brushProperty name="color" value="#FFFFFF"/>
    </inkml:brush>
  </inkml:definitions>
  <inkml:trace contextRef="#ctx0" brushRef="#br0">521 972 24575,'-80'1'0,"-87"-3"0,157 1 0,0-1 0,0-1 0,0 1 0,1-2 0,-1 1 0,1-2 0,0 1 0,0-1 0,0 0 0,1-1 0,-13-10 0,9 6 0,1-1 0,0 0 0,0-1 0,1 0 0,1-1 0,-14-24 0,13 18 0,1 0 0,0-1 0,2 0 0,0 0 0,2-1 0,0 0 0,1 0 0,1 0 0,1 0 0,1-28 0,2 3 0,12-79 0,7 14 0,-11-23 0,-7 36 37,-3 55-1439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10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10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102"/>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103"/>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2:30.104"/>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29.883"/>
    </inkml:context>
    <inkml:brush xml:id="br0">
      <inkml:brushProperty name="width" value="0.1" units="cm"/>
      <inkml:brushProperty name="height" value="0.1" units="cm"/>
      <inkml:brushProperty name="color" value="#FFFFFF"/>
    </inkml:brush>
  </inkml:definitions>
  <inkml:trace contextRef="#ctx0" brushRef="#br0">1264 0 24575,'-213'13'0,"-573"-13"0,702 14 0,-96-8-1365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12.71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31.760"/>
    </inkml:context>
    <inkml:brush xml:id="br0">
      <inkml:brushProperty name="width" value="0.1" units="cm"/>
      <inkml:brushProperty name="height" value="0.1" units="cm"/>
      <inkml:brushProperty name="color" value="#FFFFFF"/>
    </inkml:brush>
  </inkml:definitions>
  <inkml:trace contextRef="#ctx0" brushRef="#br0">1148 0 24575,'-186'13'0,"-56"-6"0,-477-7-1365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9:44.168"/>
    </inkml:context>
    <inkml:brush xml:id="br0">
      <inkml:brushProperty name="width" value="0.1" units="cm"/>
      <inkml:brushProperty name="height" value="0.1" units="cm"/>
      <inkml:brushProperty name="color" value="#FFFFFF"/>
    </inkml:brush>
  </inkml:definitions>
  <inkml:trace contextRef="#ctx0" brushRef="#br0">0 0 24575,'192'14'0,"209"-6"0,-258 10 0,14 1 0,592-11 0,-596-8 0,43 13 0,-127-13-1365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39.883"/>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40.314"/>
    </inkml:context>
    <inkml:brush xml:id="br0">
      <inkml:brushProperty name="width" value="0.1" units="cm"/>
      <inkml:brushProperty name="height" value="0.1" units="cm"/>
      <inkml:brushProperty name="color" value="#FFFFFF"/>
    </inkml:brush>
  </inkml:definitions>
  <inkml:trace contextRef="#ctx0" brushRef="#br0">1 2 24575,'0'-2'0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43.525"/>
    </inkml:context>
    <inkml:brush xml:id="br0">
      <inkml:brushProperty name="width" value="0.1" units="cm"/>
      <inkml:brushProperty name="height" value="0.1" units="cm"/>
      <inkml:brushProperty name="color" value="#FFFFFF"/>
    </inkml:brush>
  </inkml:definitions>
  <inkml:trace contextRef="#ctx0" brushRef="#br0">2 292 24575,'-1'-96'0,"3"-99"0,-2 195 0,0 0 0,0 0 0,0 0 0,0 0 0,0 0 0,0 0 0,0 0 0,0 0 0,0 0 0,0 0 0,1 0 0,-1 0 0,0 0 0,0 0 0,0 0 0,0 0 0,0 0 0,0 0 0,0 0 0,0 0 0,0 0 0,0 0 0,0 0 0,1 0 0,-1 0 0,3 20 0,0 31 0,-5-16 0,1-25 0,0-1 0,1 1 0,0-1 0,0 1 0,1 0 0,0-1 0,5 18 0,-5-24 0,1 0 0,0 0 0,0 0 0,0 0 0,0-1 0,1 1 0,-1-1 0,1 0 0,-1 1 0,1-1 0,0 0 0,0 0 0,0-1 0,0 1 0,0-1 0,4 2 0,-5-2 0,-1-1 0,0 0 0,0 0 0,0 1 0,1-1 0,-1 0 0,0 0 0,0 0 0,1 0 0,-1 0 0,0 0 0,0-1 0,0 1 0,1 0 0,-1 0 0,0-1 0,0 1 0,0-1 0,0 1 0,0-1 0,0 0 0,0 1 0,0-1 0,0 0 0,0 0 0,0 0 0,0 0 0,0 0 0,0 0 0,-1 0 0,1 0 0,0 0 0,-1 0 0,1 0 0,-1 0 0,1 0 0,-1 0 0,0-1 0,1 1 0,-1 0 0,0 0 0,0 0 0,0-1 0,0 1 0,0-2 0,1-99 0,-1 65 0,1 29 0,0 12 0,26 154-1365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0.243"/>
    </inkml:context>
    <inkml:brush xml:id="br0">
      <inkml:brushProperty name="width" value="0.2" units="cm"/>
      <inkml:brushProperty name="height" value="0.2" units="cm"/>
      <inkml:brushProperty name="color" value="#FFFFFF"/>
    </inkml:brush>
  </inkml:definitions>
  <inkml:trace contextRef="#ctx0" brushRef="#br0">1 300 24575,'0'-1'0,"-1"-14"0,1-1 0,1 1 0,0-1 0,1 1 0,0 0 0,1-1 0,1 1 0,6-15 0,-7 24 0,-1 1 0,1-1 0,0 1 0,0 0 0,1 0 0,-1 0 0,1 0 0,0 1 0,1-1 0,5-4 0,1 2 0,1 0 0,0 1 0,19-8 0,-3 2-341,0 1 0,0 2-1,53-11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3.698"/>
    </inkml:context>
    <inkml:brush xml:id="br0">
      <inkml:brushProperty name="width" value="0.2" units="cm"/>
      <inkml:brushProperty name="height" value="0.2" units="cm"/>
      <inkml:brushProperty name="color" value="#FFFFFF"/>
    </inkml:brush>
  </inkml:definitions>
  <inkml:trace contextRef="#ctx0" brushRef="#br0">0 98 24575,'10'-4'0,"0"1"0,0 1 0,0-1 0,0 2 0,0-1 0,17 1 0,15-3 0,77-20 0,-59 15 0,-14 1 0,84-2 0,250 2 0,145-2 0,-404 10 0,10-8 0,-113 8-1365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4.90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5.585"/>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2.884"/>
    </inkml:context>
    <inkml:brush xml:id="br0">
      <inkml:brushProperty name="width" value="0.2" units="cm"/>
      <inkml:brushProperty name="height" value="0.2" units="cm"/>
      <inkml:brushProperty name="color" value="#FFFFFF"/>
    </inkml:brush>
  </inkml:definitions>
  <inkml:trace contextRef="#ctx0" brushRef="#br0">1 13 24575,'183'-7'0,"-92"2"0,120 8 0,-199 0 0,-1 0 0,0 1 0,0 0 0,0 1 0,0 0 0,-1 0 0,0 1 0,0 1 0,0 0 0,-1 0 0,0 1 0,-1 0 0,1 0 0,-2 1 0,1 0 0,10 17 0,-2 0 0,-1 1 0,-1 0 0,17 48 0,-25-54 0,-2 1 0,0 0 0,2 22 0,7 43 0,1-44 0,-6-27 0,-8-17 0,0 1 0,0 0 0,0 0 0,0 0 0,0 0 0,0 0 0,0 0 0,0 0 0,0 0 0,0-1 0,0 1 0,0 0 0,0 0 0,0 0 0,0 0 0,0 0 0,0 0 0,0-1 0,0 1 0,0 0 0,0 0 0,0 0 0,0 0 0,0 0 0,0 0 0,0 0 0,0 0 0,0-1 0,0 1 0,0 0 0,1 0 0,-1 0 0,0 0 0,0 0 0,0 0 0,0 0 0,0 0 0,0 0 0,0 0 0,0 0 0,1 0 0,-1 0 0,0 0 0,0 0 0,0 0 0,0 0 0,0 0 0,0 0 0,0 0 0,1 0 0,-1 0 0,0 0 0,0 0 0,0 0 0,0 0 0,0 0 0,0-181 0,18 248 0,-20 48 0,3 60 0,6-155-1365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6:52.591"/>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6.511"/>
    </inkml:context>
    <inkml:brush xml:id="br0">
      <inkml:brushProperty name="width" value="0.2" units="cm"/>
      <inkml:brushProperty name="height" value="0.2" units="cm"/>
      <inkml:brushProperty name="color" value="#FFFFFF"/>
    </inkml:brush>
  </inkml:definitions>
  <inkml:trace contextRef="#ctx0" brushRef="#br0">1 18 24575,'258'-8'0,"-47"-1"0,264 9-1365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8.73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18.14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25.754"/>
    </inkml:context>
    <inkml:brush xml:id="br0">
      <inkml:brushProperty name="width" value="0.2" units="cm"/>
      <inkml:brushProperty name="height" value="0.2" units="cm"/>
      <inkml:brushProperty name="color" value="#FFFFFF"/>
    </inkml:brush>
  </inkml:definitions>
  <inkml:trace contextRef="#ctx0" brushRef="#br0">55 1 24575,'0'8'0,"0"1"0,0-1 0,1 0 0,1 1 0,-1-1 0,1 0 0,1 0 0,0 0 0,5 12 0,-5-12 0,-1 1 0,0 0 0,-1 0 0,0 0 0,0 0 0,-1 0 0,0 0 0,0 0 0,-1 0 0,0 0 0,-1 0 0,0 0 0,-1-1 0,-3 11 0,2-5 0,0 0 0,1 0 0,1 0 0,-1 20 0,9 90 0,-1-57 0,-7 112 0,-3 9 0,1-15 0,-4-58 0,-5-27 0,8-59 0,1 1 0,-1 34 0,-13 61 0,18-67 0,1 50 0,26-197 0,-23 71 0,0 0 0,1 1 0,1 0 0,10-22 0,-10 28 0,-1-1 0,0 0 0,0 0 0,-2 0 0,1-1 0,-2 1 0,0-1 0,0 0 0,-1 0 0,-1-19 0,-3 27 0,-2 13 0,-2 15 0,-3 170 0,7-151 0,4 70 0,1-66 0,-4 47 0,-11-21 0,9-55 0,1 0 0,0 0 0,0 28 0,-6 246 0,11-201 0,-4 94 0,-6-132-15,5-41-154,1 0 0,1 1 1,0-1-1,0 0 0,1 1 0,1-1 1,2 16-1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37.242"/>
    </inkml:context>
    <inkml:brush xml:id="br0">
      <inkml:brushProperty name="width" value="0.2" units="cm"/>
      <inkml:brushProperty name="height" value="0.2" units="cm"/>
      <inkml:brushProperty name="color" value="#FFFFFF"/>
    </inkml:brush>
  </inkml:definitions>
  <inkml:trace contextRef="#ctx0" brushRef="#br0">0 0 24575,'2'3'0,"-1"-1"0,1 0 0,-1 1 0,0-1 0,0 1 0,0-1 0,0 1 0,-1-1 0,1 1 0,-1 0 0,1-1 0,-1 1 0,0 0 0,0-1 0,0 4 0,1 8 0,7 31 0,-2 1 0,-2-1 0,-2 1 0,-6 63 0,2-7 0,2 30-1365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38.649"/>
    </inkml:context>
    <inkml:brush xml:id="br0">
      <inkml:brushProperty name="width" value="0.2" units="cm"/>
      <inkml:brushProperty name="height" value="0.2" units="cm"/>
      <inkml:brushProperty name="color" value="#FFFFFF"/>
    </inkml:brush>
  </inkml:definitions>
  <inkml:trace contextRef="#ctx0" brushRef="#br0">0 0 24575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59.281"/>
    </inkml:context>
    <inkml:brush xml:id="br0">
      <inkml:brushProperty name="width" value="0.2" units="cm"/>
      <inkml:brushProperty name="height" value="0.2" units="cm"/>
      <inkml:brushProperty name="color" value="#FFFFFF"/>
    </inkml:brush>
  </inkml:definitions>
  <inkml:trace contextRef="#ctx0" brushRef="#br0">907 1 24575,'-907'0'-1365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2.978"/>
    </inkml:context>
    <inkml:brush xml:id="br0">
      <inkml:brushProperty name="width" value="0.2" units="cm"/>
      <inkml:brushProperty name="height" value="0.2" units="cm"/>
      <inkml:brushProperty name="color" value="#FFFFFF"/>
    </inkml:brush>
  </inkml:definitions>
  <inkml:trace contextRef="#ctx0" brushRef="#br0">336 706 24575,'-27'0'0,"16"1"0,-1-1 0,1 0 0,-19-3 0,26 2 0,1 1 0,0-1 0,0 0 0,0-1 0,0 1 0,0 0 0,0-1 0,0 0 0,1 0 0,-1 1 0,0-2 0,1 1 0,0 0 0,-1 0 0,1-1 0,0 1 0,-2-4 0,-59-96 0,-3-18 0,60 106 0,1-1 0,0 0 0,1-1 0,1 1 0,-3-28 0,-2-14 0,0 24 0,5 22 0,1 0 0,0 0 0,0 0 0,0-18 0,-6-138-1365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3.90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7.878"/>
    </inkml:context>
    <inkml:brush xml:id="br0">
      <inkml:brushProperty name="width" value="0.2" units="cm"/>
      <inkml:brushProperty name="height" value="0.2" units="cm"/>
      <inkml:brushProperty name="color" value="#FFFFFF"/>
    </inkml:brush>
  </inkml:definitions>
  <inkml:trace contextRef="#ctx0" brushRef="#br0">1 1 24575,'1329'0'0,"-1024"8"0,52-8-1365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6:53.01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0.591"/>
    </inkml:context>
    <inkml:brush xml:id="br0">
      <inkml:brushProperty name="width" value="0.2" units="cm"/>
      <inkml:brushProperty name="height" value="0.2" units="cm"/>
      <inkml:brushProperty name="color" value="#FFFFFF"/>
    </inkml:brush>
  </inkml:definitions>
  <inkml:trace contextRef="#ctx0" brushRef="#br0">1 618 24575,'12'-1'0,"1"-1"0,-1-1 0,1-1 0,-1 1 0,0-2 0,-1 0 0,1 0 0,15-10 0,10-4 0,-19 9 0,-1-1 0,-1-1 0,1-1 0,-2 0 0,21-23 0,-7 8 0,-4 1 0,0-1 0,39-59 0,-59 81 0,-1-1 0,0 0 0,0 0 0,-1 0 0,0 0 0,0-1 0,0 1 0,-1-1 0,-1 0 0,1 1 0,-1-1 0,0 0 0,-1 0 0,0-12 0,-1-147-1365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1.995"/>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2.96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3.86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0.643"/>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4.41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5.150"/>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6.29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35.166"/>
    </inkml:context>
    <inkml:brush xml:id="br0">
      <inkml:brushProperty name="width" value="0.2" units="cm"/>
      <inkml:brushProperty name="height" value="0.2" units="cm"/>
      <inkml:brushProperty name="color" value="#FFFFFF"/>
    </inkml:brush>
  </inkml:definitions>
  <inkml:trace contextRef="#ctx0" brushRef="#br0">19 2473 24575,'-1'0'0,"0"0"0,0 0 0,0-1 0,0 1 0,0-1 0,0 1 0,0-1 0,0 1 0,0-1 0,1 0 0,-1 1 0,0-1 0,0 0 0,1 0 0,-1 1 0,0-1 0,1 0 0,-1 0 0,1 0 0,-1 0 0,1 0 0,0 0 0,-1 0 0,1 0 0,0 0 0,0 0 0,0 0 0,-1 0 0,1 0 0,0 0 0,0 0 0,0 0 0,1 0 0,-1 0 0,0-2 0,7-42 0,-6 41 0,2-15 0,5-18 0,-1-1 0,2-71 0,9-87 0,-18-226 0,1 404 0,1 0 0,0 0 0,6-18 0,-4 18 0,0 0 0,-2 1 0,2-25 0,-5-494 0,10 340 0,-9-439 0,0 634 0,0 0 0,1 0 0,-1 0 0,0 0 0,0 0 0,0 1 0,0-1 0,0 0 0,0 0 0,0 0 0,-1 0 0,1 0 0,0 0 0,-1 0 0,1 0 0,0 0 0,-1 1 0,1-1 0,-1 0 0,1 0 0,-2-1 0,-9 14 0,-7 35 0,18-5-1365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8:24.523"/>
    </inkml:context>
    <inkml:brush xml:id="br0">
      <inkml:brushProperty name="width" value="0.05" units="cm"/>
      <inkml:brushProperty name="height" value="0.05" units="cm"/>
      <inkml:brushProperty name="color" value="#5B2D90"/>
    </inkml:brush>
  </inkml:definitions>
  <inkml:trace contextRef="#ctx0" brushRef="#br0">0 466 24575,'0'-8'0,"1"0"0,0 0 0,0 0 0,1 1 0,0-1 0,0 1 0,0-1 0,1 1 0,1 0 0,-1 0 0,1 0 0,0 0 0,1 1 0,-1-1 0,1 1 0,0 0 0,1 1 0,8-8 0,0 3 0,0 0 0,1 0 0,0 1 0,0 1 0,1 1 0,0 0 0,22-6 0,13-4 0,-32 9 0,0 2 0,0 0 0,23-3 0,-10 3 0,-1-2 0,0-1 0,45-19 0,-45 15 0,1 1 0,0 2 0,36-6 0,112-10 0,-21 7 0,162-11 0,-118 28 0,182-6 0,896-11 0,-827 22 0,310-3 0,-723 2 0,55 10 0,-54-6 0,51 1 0,-58-4 0,1 1 0,-1 2 0,0 1 0,55 19 0,-20-5 0,-33-13-40,-28-6-149,1 0 0,-1 0-1,1 1 1,-1 0 0,0 0-1,15 9 1,-2 4-6637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6.66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8:28.392"/>
    </inkml:context>
    <inkml:brush xml:id="br0">
      <inkml:brushProperty name="width" value="0.05" units="cm"/>
      <inkml:brushProperty name="height" value="0.05" units="cm"/>
      <inkml:brushProperty name="color" value="#5B2D90"/>
    </inkml:brush>
  </inkml:definitions>
  <inkml:trace contextRef="#ctx0" brushRef="#br0">1 0 24575,'1797'0'0,"-1789"0"0,-1 1 0,1-1 0,-1 1 0,1 1 0,-1 0 0,1 0 0,-1 0 0,0 1 0,0 0 0,0 0 0,-1 1 0,1-1 0,-1 2 0,0-1 0,0 1 0,0 0 0,0 0 0,-1 0 0,0 1 0,6 9 0,4 7 0,-2 1 0,0 1 0,-2 0 0,13 37 0,1-8 0,-19-44 0,-2 0 0,1 0 0,-1 1 0,0-1 0,-1 1 0,0 0 0,2 12 0,0 54 0,-6 119 0,-2-65 0,5-6 0,-5 139 0,2-254 0,0-1 0,-1 1 0,0-1 0,-1 0 0,0 0 0,0 0 0,-1-1 0,0 1 0,0-1 0,-1 0 0,0 0 0,0 0 0,-1 0 0,1-1 0,-1 0 0,-1 0 0,1-1 0,-1 0 0,0 0 0,0 0 0,-13 5 0,4-2 0,-1-1 0,-1 0 0,0-1 0,0-1 0,0 0 0,0-2 0,-1 0 0,-34 0 0,-1689-5-1365,1718 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8:31.696"/>
    </inkml:context>
    <inkml:brush xml:id="br0">
      <inkml:brushProperty name="width" value="0.05" units="cm"/>
      <inkml:brushProperty name="height" value="0.05" units="cm"/>
      <inkml:brushProperty name="color" value="#5B2D90"/>
    </inkml:brush>
  </inkml:definitions>
  <inkml:trace contextRef="#ctx0" brushRef="#br0">2 0 24575,'0'63'0,"-2"-2"0,4 0 0,13 92 0,-10-117 0,-2 2 0,-2 64 0,1 26 0,10-58 0,-7-52 0,-2 1 0,3 28 0,-6-38 0,0-1 0,0 0 0,1 0 0,0 0 0,1 1 0,0-1 0,0 0 0,1-1 0,0 1 0,1 0 0,-1-1 0,1 0 0,1 1 0,-1-2 0,1 1 0,0 0 0,1-1 0,0 0 0,0-1 0,0 1 0,0-1 0,1 0 0,12 7 0,1-3 0,-1 0 0,2-1 0,-1-1 0,1 0 0,0-2 0,1-1 0,34 3 0,158-6 0,-100-4 0,1718 3 0,-1432-13 0,-23 1 0,1452 12-1365,-1799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8:35.164"/>
    </inkml:context>
    <inkml:brush xml:id="br0">
      <inkml:brushProperty name="width" value="0.05" units="cm"/>
      <inkml:brushProperty name="height" value="0.05" units="cm"/>
      <inkml:brushProperty name="color" value="#5B2D90"/>
    </inkml:brush>
  </inkml:definitions>
  <inkml:trace contextRef="#ctx0" brushRef="#br0">1 0 24575,'7'1'0,"1"0"0,-1 1 0,0 0 0,1 0 0,-1 0 0,0 1 0,0 0 0,11 7 0,12 5 0,792 299 0,-666-261 0,213 60 0,-310-96 0,108 46 0,-125-44 0,2-2 0,-1-2 0,2-2 0,72 12 0,-16-9 63,129 37-1,-15-2-1552,-180-44-5336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8:38.964"/>
    </inkml:context>
    <inkml:brush xml:id="br0">
      <inkml:brushProperty name="width" value="0.05" units="cm"/>
      <inkml:brushProperty name="height" value="0.05" units="cm"/>
      <inkml:brushProperty name="color" value="#5B2D90"/>
    </inkml:brush>
  </inkml:definitions>
  <inkml:trace contextRef="#ctx0" brushRef="#br0">1 228 24575,'4'0'0,"7"0"0,9 0 0,10 0 0,14 0 0,3 0 0,-2 0 0,-9-4 0,-10-6 0,-10-6 0,-7-4 0,-6-4 0,-3-1 0,-1-1 0,-1-1 0,0 0 0,0 0 0,1 6-8191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9:13.595"/>
    </inkml:context>
    <inkml:brush xml:id="br0">
      <inkml:brushProperty name="width" value="0.05" units="cm"/>
      <inkml:brushProperty name="height" value="0.05" units="cm"/>
      <inkml:brushProperty name="color" value="#5B2D90"/>
    </inkml:brush>
  </inkml:definitions>
  <inkml:trace contextRef="#ctx0" brushRef="#br0">188 1182 24575,'-5'-2'0,"0"0"0,0 0 0,1-1 0,-1 0 0,1 1 0,0-2 0,0 1 0,0 0 0,0-1 0,0 1 0,1-1 0,-6-8 0,-5-3 0,9 10 0,0-1 0,0 0 0,0 0 0,1-1 0,-1 1 0,2-1 0,-1 0 0,1 0 0,0 0 0,0-1 0,-2-10 0,2-3 0,0 0 0,0-38 0,3 40 0,-1 1 0,0-1 0,-2 0 0,-8-34 0,1 20 0,2-1 0,0 0 0,3 0 0,1 0 0,1-1 0,2 0 0,2 1 0,1-1 0,2 0 0,13-59 0,-14 83 0,0 1 0,1-1 0,1 1 0,0 0 0,0 0 0,0 1 0,2-1 0,-1 1 0,1 0 0,0 1 0,13-12 0,0 4 0,2 0 0,0 1 0,38-19 0,-6 4 0,-35 18 0,0 1 0,0 1 0,1 1 0,1 0 0,0 2 0,0 0 0,30-5 0,64-8 0,-63 10 0,0 2 0,80-2 0,-112 10 0,52 0 0,-1 3 0,93 15 0,-54-2 0,-65-11 0,70 18 0,-96-17 0,-1 1 0,0 1 0,-1 1 0,1 0 0,26 20 0,71 67 0,-85-69 0,-2 1 0,-2 1 0,0 1 0,-2 2 0,33 55 0,-48-69 0,-1 0 0,-1 1 0,0-1 0,-1 2 0,-2-1 0,0 0 0,0 1 0,-2 0 0,-1 0 0,0 0 0,-3 29 0,1-27 0,0 0 0,-1 0 0,-2-1 0,0 1 0,-11 33 0,12-47 0,-1 1 0,0 0 0,0-1 0,-1 0 0,0 0 0,0 0 0,-1-1 0,0 0 0,0 0 0,-1 0 0,0-1 0,0 0 0,0 0 0,-1 0 0,-16 7 0,-85 39 0,-3-5 0,-1-5 0,-122 27 0,121-44 0,-149 13 0,-115-33 0,199-8 0,136 4-62,26 1-198,1-2-1,-1 0 0,0-1 1,-31-6-1,32 2-6565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5:19:26.062"/>
    </inkml:context>
    <inkml:brush xml:id="br0">
      <inkml:brushProperty name="width" value="0.05" units="cm"/>
      <inkml:brushProperty name="height" value="0.05" units="cm"/>
      <inkml:brushProperty name="color" value="#F6630D"/>
    </inkml:brush>
  </inkml:definitions>
  <inkml:trace contextRef="#ctx0" brushRef="#br0">238 1515 24575,'-9'-1'0,"0"0"0,0 0 0,0-1 0,0 0 0,0 0 0,0-1 0,1 0 0,-1-1 0,1 0 0,0 0 0,0-1 0,0 0 0,1-1 0,0 1 0,0-1 0,0-1 0,1 1 0,-7-10 0,4 5 0,0-1 0,1 0 0,1 0 0,0-1 0,0 0 0,2 0 0,-1-1 0,2 1 0,0-1 0,-4-25 0,4-18 0,6-109 0,2 46 0,-5 47 0,4-104 0,-1 153 0,1 1 0,2 0 0,0 0 0,1 0 0,14-32 0,-13 36 0,1 1 0,1-1 0,1 2 0,1-1 0,0 1 0,1 1 0,1 0 0,25-25 0,26-12 0,-19 15 0,1 2 0,1 1 0,52-27 0,-64 43 0,-23 12 0,1 0 0,-1 0 0,2 1 0,-1 0 0,1 2 0,-1-1 0,1 2 0,15-3 0,404-21 0,1121 28 0,-1518 1 0,0 2 0,64 15 0,27 3 0,-95-19 0,1 0 0,-1 3 0,-1 0 0,32 12 0,-40-11 0,1-1 0,30 3 0,-34-6 0,0 1 0,0 1 0,36 13 0,-32-8 0,1 0 0,-1 1 0,-1 1 0,0 1 0,25 19 0,-41-27 0,-1 1 0,0 0 0,0 0 0,-1 0 0,1 1 0,-2 0 0,1 0 0,-1 0 0,0 0 0,0 1 0,-1 0 0,0 0 0,0 0 0,-1 0 0,0 0 0,0 0 0,0 12 0,1 25 0,-3-28 0,1-1 0,1 1 0,0 0 0,1-1 0,1 0 0,0 0 0,9 21 0,-8-26 0,-1 1 0,0 0 0,-1 0 0,-1 1 0,1-1 0,-1 21 0,-4 82 0,0-46 0,1 496 0,2-561 0,-1 0 0,-1 0 0,1-1 0,-1 1 0,1 0 0,-1 0 0,0 0 0,0-1 0,-1 1 0,1 0 0,-1-1 0,0 1 0,0-1 0,0 0 0,0 0 0,-1 0 0,1 0 0,-1 0 0,-4 4 0,-1-2 0,0 0 0,0 0 0,-1-1 0,0 0 0,0 0 0,-17 4 0,-13 4 0,-1-3 0,0-1 0,0-2 0,-1-1 0,-52-2 0,-1934-6 54,1078 5-1473,914-2-5407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39.883"/>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40.314"/>
    </inkml:context>
    <inkml:brush xml:id="br0">
      <inkml:brushProperty name="width" value="0.1" units="cm"/>
      <inkml:brushProperty name="height" value="0.1" units="cm"/>
      <inkml:brushProperty name="color" value="#FFFFFF"/>
    </inkml:brush>
  </inkml:definitions>
  <inkml:trace contextRef="#ctx0" brushRef="#br0">1 2 24575,'0'-2'0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43.525"/>
    </inkml:context>
    <inkml:brush xml:id="br0">
      <inkml:brushProperty name="width" value="0.1" units="cm"/>
      <inkml:brushProperty name="height" value="0.1" units="cm"/>
      <inkml:brushProperty name="color" value="#FFFFFF"/>
    </inkml:brush>
  </inkml:definitions>
  <inkml:trace contextRef="#ctx0" brushRef="#br0">2 292 24575,'-1'-96'0,"3"-99"0,-2 195 0,0 0 0,0 0 0,0 0 0,0 0 0,0 0 0,0 0 0,0 0 0,0 0 0,0 0 0,0 0 0,1 0 0,-1 0 0,0 0 0,0 0 0,0 0 0,0 0 0,0 0 0,0 0 0,0 0 0,0 0 0,0 0 0,0 0 0,0 0 0,1 0 0,-1 0 0,3 20 0,0 31 0,-5-16 0,1-25 0,0-1 0,1 1 0,0-1 0,0 1 0,1 0 0,0-1 0,5 18 0,-5-24 0,1 0 0,0 0 0,0 0 0,0 0 0,0-1 0,1 1 0,-1-1 0,1 0 0,-1 1 0,1-1 0,0 0 0,0 0 0,0-1 0,0 1 0,0-1 0,4 2 0,-5-2 0,-1-1 0,0 0 0,0 0 0,0 1 0,1-1 0,-1 0 0,0 0 0,0 0 0,1 0 0,-1 0 0,0 0 0,0-1 0,0 1 0,1 0 0,-1 0 0,0-1 0,0 1 0,0-1 0,0 1 0,0-1 0,0 0 0,0 1 0,0-1 0,0 0 0,0 0 0,0 0 0,0 0 0,0 0 0,0 0 0,-1 0 0,1 0 0,0 0 0,-1 0 0,1 0 0,-1 0 0,1 0 0,-1 0 0,0-1 0,1 1 0,-1 0 0,0 0 0,0 0 0,0-1 0,0 1 0,0-2 0,1-99 0,-1 65 0,1 29 0,0 12 0,26 154-1365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0.243"/>
    </inkml:context>
    <inkml:brush xml:id="br0">
      <inkml:brushProperty name="width" value="0.2" units="cm"/>
      <inkml:brushProperty name="height" value="0.2" units="cm"/>
      <inkml:brushProperty name="color" value="#FFFFFF"/>
    </inkml:brush>
  </inkml:definitions>
  <inkml:trace contextRef="#ctx0" brushRef="#br0">1 300 24575,'0'-1'0,"-1"-14"0,1-1 0,1 1 0,0-1 0,1 1 0,0 0 0,1-1 0,1 1 0,6-15 0,-7 24 0,-1 1 0,1-1 0,0 1 0,0 0 0,1 0 0,-1 0 0,1 0 0,0 1 0,1-1 0,5-4 0,1 2 0,1 0 0,0 1 0,19-8 0,-3 2-341,0 1 0,0 2-1,53-11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8.20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3.698"/>
    </inkml:context>
    <inkml:brush xml:id="br0">
      <inkml:brushProperty name="width" value="0.2" units="cm"/>
      <inkml:brushProperty name="height" value="0.2" units="cm"/>
      <inkml:brushProperty name="color" value="#FFFFFF"/>
    </inkml:brush>
  </inkml:definitions>
  <inkml:trace contextRef="#ctx0" brushRef="#br0">0 98 24575,'10'-4'0,"0"1"0,0 1 0,0-1 0,0 2 0,0-1 0,17 1 0,15-3 0,77-20 0,-59 15 0,-14 1 0,84-2 0,250 2 0,145-2 0,-404 10 0,10-8 0,-113 8-1365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4.90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6:55.585"/>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2.884"/>
    </inkml:context>
    <inkml:brush xml:id="br0">
      <inkml:brushProperty name="width" value="0.2" units="cm"/>
      <inkml:brushProperty name="height" value="0.2" units="cm"/>
      <inkml:brushProperty name="color" value="#FFFFFF"/>
    </inkml:brush>
  </inkml:definitions>
  <inkml:trace contextRef="#ctx0" brushRef="#br0">1 13 24575,'183'-7'0,"-92"2"0,120 8 0,-199 0 0,-1 0 0,0 1 0,0 0 0,0 1 0,0 0 0,-1 0 0,0 1 0,0 1 0,0 0 0,-1 0 0,0 1 0,-1 0 0,1 0 0,-2 1 0,1 0 0,10 17 0,-2 0 0,-1 1 0,-1 0 0,17 48 0,-25-54 0,-2 1 0,0 0 0,2 22 0,7 43 0,1-44 0,-6-27 0,-8-17 0,0 1 0,0 0 0,0 0 0,0 0 0,0 0 0,0 0 0,0 0 0,0 0 0,0 0 0,0-1 0,0 1 0,0 0 0,0 0 0,0 0 0,0 0 0,0 0 0,0 0 0,0-1 0,0 1 0,0 0 0,0 0 0,0 0 0,0 0 0,0 0 0,0 0 0,0 0 0,0 0 0,0-1 0,0 1 0,0 0 0,1 0 0,-1 0 0,0 0 0,0 0 0,0 0 0,0 0 0,0 0 0,0 0 0,0 0 0,0 0 0,1 0 0,-1 0 0,0 0 0,0 0 0,0 0 0,0 0 0,0 0 0,0 0 0,0 0 0,1 0 0,-1 0 0,0 0 0,0 0 0,0 0 0,0 0 0,0 0 0,0-181 0,18 248 0,-20 48 0,3 60 0,6-155-1365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6.511"/>
    </inkml:context>
    <inkml:brush xml:id="br0">
      <inkml:brushProperty name="width" value="0.2" units="cm"/>
      <inkml:brushProperty name="height" value="0.2" units="cm"/>
      <inkml:brushProperty name="color" value="#FFFFFF"/>
    </inkml:brush>
  </inkml:definitions>
  <inkml:trace contextRef="#ctx0" brushRef="#br0">1 18 24575,'258'-8'0,"-47"-1"0,264 9-1365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08.731"/>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18.14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25.754"/>
    </inkml:context>
    <inkml:brush xml:id="br0">
      <inkml:brushProperty name="width" value="0.2" units="cm"/>
      <inkml:brushProperty name="height" value="0.2" units="cm"/>
      <inkml:brushProperty name="color" value="#FFFFFF"/>
    </inkml:brush>
  </inkml:definitions>
  <inkml:trace contextRef="#ctx0" brushRef="#br0">55 1 24575,'0'8'0,"0"1"0,0-1 0,1 0 0,1 1 0,-1-1 0,1 0 0,1 0 0,0 0 0,5 12 0,-5-12 0,-1 1 0,0 0 0,-1 0 0,0 0 0,0 0 0,-1 0 0,0 0 0,0 0 0,-1 0 0,0 0 0,-1 0 0,0 0 0,-1-1 0,-3 11 0,2-5 0,0 0 0,1 0 0,1 0 0,-1 20 0,9 90 0,-1-57 0,-7 112 0,-3 9 0,1-15 0,-4-58 0,-5-27 0,8-59 0,1 1 0,-1 34 0,-13 61 0,18-67 0,1 50 0,26-197 0,-23 71 0,0 0 0,1 1 0,1 0 0,10-22 0,-10 28 0,-1-1 0,0 0 0,0 0 0,-2 0 0,1-1 0,-2 1 0,0-1 0,0 0 0,-1 0 0,-1-19 0,-3 27 0,-2 13 0,-2 15 0,-3 170 0,7-151 0,4 70 0,1-66 0,-4 47 0,-11-21 0,9-55 0,1 0 0,0 0 0,0 28 0,-6 246 0,11-201 0,-4 94 0,-6-132-15,5-41-154,1 0 0,1 1 1,0-1-1,0 0 0,1 1 0,1-1 1,2 16-1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37.242"/>
    </inkml:context>
    <inkml:brush xml:id="br0">
      <inkml:brushProperty name="width" value="0.2" units="cm"/>
      <inkml:brushProperty name="height" value="0.2" units="cm"/>
      <inkml:brushProperty name="color" value="#FFFFFF"/>
    </inkml:brush>
  </inkml:definitions>
  <inkml:trace contextRef="#ctx0" brushRef="#br0">0 0 24575,'2'3'0,"-1"-1"0,1 0 0,-1 1 0,0-1 0,0 1 0,0-1 0,0 1 0,-1-1 0,1 1 0,-1 0 0,1-1 0,-1 1 0,0 0 0,0-1 0,0 4 0,1 8 0,7 31 0,-2 1 0,-2-1 0,-2 1 0,-6 63 0,2-7 0,2 30-1365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38.649"/>
    </inkml:context>
    <inkml:brush xml:id="br0">
      <inkml:brushProperty name="width" value="0.2" units="cm"/>
      <inkml:brushProperty name="height" value="0.2" units="cm"/>
      <inkml:brushProperty name="color" value="#FFFFFF"/>
    </inkml:brush>
  </inkml:definitions>
  <inkml:trace contextRef="#ctx0" brushRef="#br0">0 0 24575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29.49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7:59.281"/>
    </inkml:context>
    <inkml:brush xml:id="br0">
      <inkml:brushProperty name="width" value="0.2" units="cm"/>
      <inkml:brushProperty name="height" value="0.2" units="cm"/>
      <inkml:brushProperty name="color" value="#FFFFFF"/>
    </inkml:brush>
  </inkml:definitions>
  <inkml:trace contextRef="#ctx0" brushRef="#br0">907 1 24575,'-907'0'-1365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2.978"/>
    </inkml:context>
    <inkml:brush xml:id="br0">
      <inkml:brushProperty name="width" value="0.2" units="cm"/>
      <inkml:brushProperty name="height" value="0.2" units="cm"/>
      <inkml:brushProperty name="color" value="#FFFFFF"/>
    </inkml:brush>
  </inkml:definitions>
  <inkml:trace contextRef="#ctx0" brushRef="#br0">336 706 24575,'-27'0'0,"16"1"0,-1-1 0,1 0 0,-19-3 0,26 2 0,1 1 0,0-1 0,0 0 0,0-1 0,0 1 0,0 0 0,0-1 0,0 0 0,1 0 0,-1 1 0,0-2 0,1 1 0,0 0 0,-1 0 0,1-1 0,0 1 0,-2-4 0,-59-96 0,-3-18 0,60 106 0,1-1 0,0 0 0,1-1 0,1 1 0,-3-28 0,-2-14 0,0 24 0,5 22 0,1 0 0,0 0 0,0 0 0,0-18 0,-6-138-1365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3.90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07.878"/>
    </inkml:context>
    <inkml:brush xml:id="br0">
      <inkml:brushProperty name="width" value="0.2" units="cm"/>
      <inkml:brushProperty name="height" value="0.2" units="cm"/>
      <inkml:brushProperty name="color" value="#FFFFFF"/>
    </inkml:brush>
  </inkml:definitions>
  <inkml:trace contextRef="#ctx0" brushRef="#br0">1 1 24575,'1329'0'0,"-1024"8"0,52-8-1365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0.591"/>
    </inkml:context>
    <inkml:brush xml:id="br0">
      <inkml:brushProperty name="width" value="0.2" units="cm"/>
      <inkml:brushProperty name="height" value="0.2" units="cm"/>
      <inkml:brushProperty name="color" value="#FFFFFF"/>
    </inkml:brush>
  </inkml:definitions>
  <inkml:trace contextRef="#ctx0" brushRef="#br0">1 618 24575,'12'-1'0,"1"-1"0,-1-1 0,1-1 0,-1 1 0,0-2 0,-1 0 0,1 0 0,15-10 0,10-4 0,-19 9 0,-1-1 0,-1-1 0,1-1 0,-2 0 0,21-23 0,-7 8 0,-4 1 0,0-1 0,39-59 0,-59 81 0,-1-1 0,0 0 0,0 0 0,-1 0 0,0 0 0,0-1 0,0 1 0,-1-1 0,-1 0 0,1 1 0,-1-1 0,0 0 0,-1 0 0,0-12 0,-1-147-1365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1.995"/>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2.960"/>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13.86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0.643"/>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4.41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8:57:30.35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5.150"/>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26.29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3:48:35.166"/>
    </inkml:context>
    <inkml:brush xml:id="br0">
      <inkml:brushProperty name="width" value="0.2" units="cm"/>
      <inkml:brushProperty name="height" value="0.2" units="cm"/>
      <inkml:brushProperty name="color" value="#FFFFFF"/>
    </inkml:brush>
  </inkml:definitions>
  <inkml:trace contextRef="#ctx0" brushRef="#br0">19 2473 24575,'-1'0'0,"0"0"0,0 0 0,0-1 0,0 1 0,0-1 0,0 1 0,0-1 0,0 1 0,0-1 0,1 0 0,-1 1 0,0-1 0,0 0 0,1 0 0,-1 1 0,0-1 0,1 0 0,-1 0 0,1 0 0,-1 0 0,1 0 0,0 0 0,-1 0 0,1 0 0,0 0 0,0 0 0,0 0 0,-1 0 0,1 0 0,0 0 0,0 0 0,0 0 0,1 0 0,-1 0 0,0-2 0,7-42 0,-6 41 0,2-15 0,5-18 0,-1-1 0,2-71 0,9-87 0,-18-226 0,1 404 0,1 0 0,0 0 0,6-18 0,-4 18 0,0 0 0,-2 1 0,2-25 0,-5-494 0,10 340 0,-9-439 0,0 634 0,0 0 0,1 0 0,-1 0 0,0 0 0,0 0 0,0 1 0,0-1 0,0 0 0,0 0 0,0 0 0,-1 0 0,1 0 0,0 0 0,-1 0 0,1 0 0,0 0 0,-1 1 0,1-1 0,-1 0 0,1 0 0,-2-1 0,-9 14 0,-7 35 0,18-5-1365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1"/>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2"/>
    </inkml:context>
    <inkml:brush xml:id="br0">
      <inkml:brushProperty name="width" value="0.35" units="cm"/>
      <inkml:brushProperty name="height" value="0.35" units="cm"/>
      <inkml:brushProperty name="color" value="#FFFFFF"/>
    </inkml:brush>
  </inkml:definitions>
  <inkml:trace contextRef="#ctx0" brushRef="#br0">0 1 24575,'0'868'0,"2"-820"0,11 69 0,-1-48 0,-2-14 0,-3-1 0,2 66 0,-9 736-1365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4"/>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5"/>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2T16:01:48.44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B083F-694D-8E46-AE15-3F8FDEC7D7B9}"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F5274-997B-8146-9227-92390CCA75FE}" type="slidenum">
              <a:rPr lang="en-US" smtClean="0"/>
              <a:t>‹#›</a:t>
            </a:fld>
            <a:endParaRPr lang="en-US"/>
          </a:p>
        </p:txBody>
      </p:sp>
    </p:spTree>
    <p:extLst>
      <p:ext uri="{BB962C8B-B14F-4D97-AF65-F5344CB8AC3E}">
        <p14:creationId xmlns:p14="http://schemas.microsoft.com/office/powerpoint/2010/main" val="1737128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eappliances.sharepoint.com/sites/technologyext/Global_Edison_Program/Global%20B1%20Class%20Material/Forms/AllItems.aspx?id=%2Fsites%2Ftechnologyext%2FGlobal%5FEdison%5FProgram%2FGlobal%20B1%20Class%20Material%2FEE%20Classes%2FFW42%20Advanced%20Electromagnetic%20Interference%2FLecture%20Material&amp;viewid=37baa173%2Dad18%2D4ad2%2Db5dd%2D74093293161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eappliances.sharepoint.com/sites/technology/electronics/Appliance_Electronics_Hardware_Portal/Documents/Forms/AllItems.aspx?FolderCTID=0x012000AA3A8BD05789004890975490497AAA64&amp;id=%2Fsites%2Ftechnology%2Felectronics%2FAppliance%5FElectronics%5FHardware%5FPortal%2FDocuments%2FEducation%2FHistoric%20Presentations&amp;viewid=18cc3f39%2D6274%2D48fe%2Db6c8%2Dd43b07f1aa3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cfr.gov/current/title-47/chapter-I/subchapter-A/part-1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cfr.gov/current/title-47/chapter-I/subchapter-A/part-1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Advanced EMI, B1 class slides @ </a:t>
            </a:r>
            <a:r>
              <a:rPr lang="en-US" dirty="0">
                <a:hlinkClick r:id="rId3"/>
              </a:rPr>
              <a:t>Global Edison Program - Lecture Material - All Documents (sharepoint.com)</a:t>
            </a:r>
            <a:endParaRPr lang="en-US" dirty="0"/>
          </a:p>
        </p:txBody>
      </p:sp>
      <p:sp>
        <p:nvSpPr>
          <p:cNvPr id="4" name="Slide Number Placeholder 3"/>
          <p:cNvSpPr>
            <a:spLocks noGrp="1"/>
          </p:cNvSpPr>
          <p:nvPr>
            <p:ph type="sldNum" sz="quarter" idx="5"/>
          </p:nvPr>
        </p:nvSpPr>
        <p:spPr/>
        <p:txBody>
          <a:bodyPr/>
          <a:lstStyle/>
          <a:p>
            <a:fld id="{D01F5274-997B-8146-9227-92390CCA75FE}" type="slidenum">
              <a:rPr lang="en-US" smtClean="0"/>
              <a:t>2</a:t>
            </a:fld>
            <a:endParaRPr lang="en-US"/>
          </a:p>
        </p:txBody>
      </p:sp>
    </p:spTree>
    <p:extLst>
      <p:ext uri="{BB962C8B-B14F-4D97-AF65-F5344CB8AC3E}">
        <p14:creationId xmlns:p14="http://schemas.microsoft.com/office/powerpoint/2010/main" val="197531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“EMI: Theory, Issues, and Solutions” -&gt; EMITrainingSlides.pdf @ </a:t>
            </a:r>
            <a:r>
              <a:rPr lang="en-US" dirty="0">
                <a:hlinkClick r:id="rId3"/>
              </a:rPr>
              <a:t>Electronics Hardware Portal - Historic Presentations - All Documents (sharepoint.com)</a:t>
            </a:r>
            <a:r>
              <a:rPr lang="en-US" dirty="0"/>
              <a:t>, “New EMI Filter Design Methods for DC-DC and AC-DC Switching Power Supplies”.</a:t>
            </a:r>
          </a:p>
        </p:txBody>
      </p:sp>
      <p:sp>
        <p:nvSpPr>
          <p:cNvPr id="4" name="Slide Number Placeholder 3"/>
          <p:cNvSpPr>
            <a:spLocks noGrp="1"/>
          </p:cNvSpPr>
          <p:nvPr>
            <p:ph type="sldNum" sz="quarter" idx="5"/>
          </p:nvPr>
        </p:nvSpPr>
        <p:spPr/>
        <p:txBody>
          <a:bodyPr/>
          <a:lstStyle/>
          <a:p>
            <a:fld id="{D01F5274-997B-8146-9227-92390CCA75FE}" type="slidenum">
              <a:rPr lang="en-US" smtClean="0"/>
              <a:t>3</a:t>
            </a:fld>
            <a:endParaRPr lang="en-US"/>
          </a:p>
        </p:txBody>
      </p:sp>
    </p:spTree>
    <p:extLst>
      <p:ext uri="{BB962C8B-B14F-4D97-AF65-F5344CB8AC3E}">
        <p14:creationId xmlns:p14="http://schemas.microsoft.com/office/powerpoint/2010/main" val="2590919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F5274-997B-8146-9227-92390CCA75FE}" type="slidenum">
              <a:rPr lang="en-US" smtClean="0"/>
              <a:t>4</a:t>
            </a:fld>
            <a:endParaRPr lang="en-US"/>
          </a:p>
        </p:txBody>
      </p:sp>
    </p:spTree>
    <p:extLst>
      <p:ext uri="{BB962C8B-B14F-4D97-AF65-F5344CB8AC3E}">
        <p14:creationId xmlns:p14="http://schemas.microsoft.com/office/powerpoint/2010/main" val="112880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FCC Title 47, Chapter I, Subchapter A, Part 15 -&gt; </a:t>
            </a:r>
            <a:r>
              <a:rPr lang="en-US" dirty="0" err="1">
                <a:hlinkClick r:id="rId3"/>
              </a:rPr>
              <a:t>eCFR</a:t>
            </a:r>
            <a:r>
              <a:rPr lang="en-US" dirty="0">
                <a:hlinkClick r:id="rId3"/>
              </a:rPr>
              <a:t> :: 47 CFR Part 15 -- Radio Frequency Devices</a:t>
            </a:r>
            <a:endParaRPr lang="en-US" dirty="0"/>
          </a:p>
        </p:txBody>
      </p:sp>
      <p:sp>
        <p:nvSpPr>
          <p:cNvPr id="4" name="Slide Number Placeholder 3"/>
          <p:cNvSpPr>
            <a:spLocks noGrp="1"/>
          </p:cNvSpPr>
          <p:nvPr>
            <p:ph type="sldNum" sz="quarter" idx="5"/>
          </p:nvPr>
        </p:nvSpPr>
        <p:spPr/>
        <p:txBody>
          <a:bodyPr/>
          <a:lstStyle/>
          <a:p>
            <a:fld id="{D01F5274-997B-8146-9227-92390CCA75FE}" type="slidenum">
              <a:rPr lang="en-US" smtClean="0"/>
              <a:t>5</a:t>
            </a:fld>
            <a:endParaRPr lang="en-US"/>
          </a:p>
        </p:txBody>
      </p:sp>
    </p:spTree>
    <p:extLst>
      <p:ext uri="{BB962C8B-B14F-4D97-AF65-F5344CB8AC3E}">
        <p14:creationId xmlns:p14="http://schemas.microsoft.com/office/powerpoint/2010/main" val="80109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FCC Title 47, Chapter I, Subchapter A, Part 15 -&gt; </a:t>
            </a:r>
            <a:r>
              <a:rPr lang="en-US" dirty="0" err="1">
                <a:hlinkClick r:id="rId3"/>
              </a:rPr>
              <a:t>eCFR</a:t>
            </a:r>
            <a:r>
              <a:rPr lang="en-US" dirty="0">
                <a:hlinkClick r:id="rId3"/>
              </a:rPr>
              <a:t> :: 47 CFR Part 15 -- Radio Frequency Devices</a:t>
            </a:r>
            <a:endParaRPr lang="en-US" dirty="0"/>
          </a:p>
        </p:txBody>
      </p:sp>
      <p:sp>
        <p:nvSpPr>
          <p:cNvPr id="4" name="Slide Number Placeholder 3"/>
          <p:cNvSpPr>
            <a:spLocks noGrp="1"/>
          </p:cNvSpPr>
          <p:nvPr>
            <p:ph type="sldNum" sz="quarter" idx="5"/>
          </p:nvPr>
        </p:nvSpPr>
        <p:spPr/>
        <p:txBody>
          <a:bodyPr/>
          <a:lstStyle/>
          <a:p>
            <a:fld id="{D01F5274-997B-8146-9227-92390CCA75FE}" type="slidenum">
              <a:rPr lang="en-US" smtClean="0"/>
              <a:t>6</a:t>
            </a:fld>
            <a:endParaRPr lang="en-US"/>
          </a:p>
        </p:txBody>
      </p:sp>
    </p:spTree>
    <p:extLst>
      <p:ext uri="{BB962C8B-B14F-4D97-AF65-F5344CB8AC3E}">
        <p14:creationId xmlns:p14="http://schemas.microsoft.com/office/powerpoint/2010/main" val="127333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to include noise floor… Talk about why peak measurements were taken? EMI specific measuring stuff?</a:t>
            </a:r>
          </a:p>
          <a:p>
            <a:endParaRPr lang="en-US" dirty="0"/>
          </a:p>
        </p:txBody>
      </p:sp>
      <p:sp>
        <p:nvSpPr>
          <p:cNvPr id="4" name="Slide Number Placeholder 3"/>
          <p:cNvSpPr>
            <a:spLocks noGrp="1"/>
          </p:cNvSpPr>
          <p:nvPr>
            <p:ph type="sldNum" sz="quarter" idx="5"/>
          </p:nvPr>
        </p:nvSpPr>
        <p:spPr/>
        <p:txBody>
          <a:bodyPr/>
          <a:lstStyle/>
          <a:p>
            <a:fld id="{D01F5274-997B-8146-9227-92390CCA75FE}" type="slidenum">
              <a:rPr lang="en-US" smtClean="0"/>
              <a:t>12</a:t>
            </a:fld>
            <a:endParaRPr lang="en-US"/>
          </a:p>
        </p:txBody>
      </p:sp>
    </p:spTree>
    <p:extLst>
      <p:ext uri="{BB962C8B-B14F-4D97-AF65-F5344CB8AC3E}">
        <p14:creationId xmlns:p14="http://schemas.microsoft.com/office/powerpoint/2010/main" val="163659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Withou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43DA04-3EA9-AFA5-53F2-167712046663}"/>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7" name="Oval 16">
            <a:extLst>
              <a:ext uri="{FF2B5EF4-FFF2-40B4-BE49-F238E27FC236}">
                <a16:creationId xmlns:a16="http://schemas.microsoft.com/office/drawing/2014/main" id="{2FBB2BE6-8EE7-1202-5251-300830FB37ED}"/>
              </a:ext>
            </a:extLst>
          </p:cNvPr>
          <p:cNvSpPr/>
          <p:nvPr/>
        </p:nvSpPr>
        <p:spPr>
          <a:xfrm>
            <a:off x="4344365" y="-5158506"/>
            <a:ext cx="7144028" cy="7144028"/>
          </a:xfrm>
          <a:prstGeom prst="ellipse">
            <a:avLst/>
          </a:prstGeom>
          <a:noFill/>
          <a:ln w="25400">
            <a:solidFill>
              <a:srgbClr val="257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8" name="Oval 17">
            <a:extLst>
              <a:ext uri="{FF2B5EF4-FFF2-40B4-BE49-F238E27FC236}">
                <a16:creationId xmlns:a16="http://schemas.microsoft.com/office/drawing/2014/main" id="{E6F3860F-F047-3873-6B99-A41BEE9236CE}"/>
              </a:ext>
            </a:extLst>
          </p:cNvPr>
          <p:cNvSpPr/>
          <p:nvPr/>
        </p:nvSpPr>
        <p:spPr>
          <a:xfrm>
            <a:off x="7495332" y="4010891"/>
            <a:ext cx="5320294" cy="5320294"/>
          </a:xfrm>
          <a:prstGeom prst="ellipse">
            <a:avLst/>
          </a:prstGeom>
          <a:noFill/>
          <a:ln w="25400">
            <a:solidFill>
              <a:srgbClr val="257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itle 1">
            <a:extLst>
              <a:ext uri="{FF2B5EF4-FFF2-40B4-BE49-F238E27FC236}">
                <a16:creationId xmlns:a16="http://schemas.microsoft.com/office/drawing/2014/main" id="{CFD7B5D8-4CE5-E2DD-FE2E-AEA7A15BF721}"/>
              </a:ext>
            </a:extLst>
          </p:cNvPr>
          <p:cNvSpPr>
            <a:spLocks noGrp="1"/>
          </p:cNvSpPr>
          <p:nvPr>
            <p:ph type="title" hasCustomPrompt="1"/>
          </p:nvPr>
        </p:nvSpPr>
        <p:spPr>
          <a:xfrm>
            <a:off x="889009" y="2388080"/>
            <a:ext cx="6431779" cy="1717779"/>
          </a:xfrm>
          <a:prstGeom prst="rect">
            <a:avLst/>
          </a:prstGeom>
        </p:spPr>
        <p:txBody>
          <a:bodyPr anchor="b">
            <a:noAutofit/>
          </a:bodyPr>
          <a:lstStyle>
            <a:lvl1pPr>
              <a:lnSpc>
                <a:spcPts val="6400"/>
              </a:lnSpc>
              <a:defRPr sz="6600" b="1" i="0">
                <a:solidFill>
                  <a:schemeClr val="bg1"/>
                </a:solidFill>
                <a:latin typeface="Arial" panose="020B0604020202020204" pitchFamily="34" charset="0"/>
                <a:cs typeface="Arial" panose="020B0604020202020204" pitchFamily="34" charset="0"/>
              </a:defRPr>
            </a:lvl1pPr>
          </a:lstStyle>
          <a:p>
            <a:r>
              <a:rPr lang="en-US" dirty="0"/>
              <a:t>Click Here to Edit the Title</a:t>
            </a:r>
          </a:p>
        </p:txBody>
      </p:sp>
      <p:sp>
        <p:nvSpPr>
          <p:cNvPr id="4" name="Text Placeholder 3">
            <a:extLst>
              <a:ext uri="{FF2B5EF4-FFF2-40B4-BE49-F238E27FC236}">
                <a16:creationId xmlns:a16="http://schemas.microsoft.com/office/drawing/2014/main" id="{EBCC31DD-C8B8-1645-3299-7BFB133341DD}"/>
              </a:ext>
            </a:extLst>
          </p:cNvPr>
          <p:cNvSpPr>
            <a:spLocks noGrp="1"/>
          </p:cNvSpPr>
          <p:nvPr>
            <p:ph type="body" sz="quarter" idx="10" hasCustomPrompt="1"/>
          </p:nvPr>
        </p:nvSpPr>
        <p:spPr>
          <a:xfrm>
            <a:off x="901700" y="4318481"/>
            <a:ext cx="5702300" cy="584200"/>
          </a:xfrm>
        </p:spPr>
        <p:txBody>
          <a:bodyPr>
            <a:normAutofit/>
          </a:bodyPr>
          <a:lstStyle>
            <a:lvl1pPr>
              <a:defRPr sz="2000" b="0" i="1">
                <a:solidFill>
                  <a:schemeClr val="bg1"/>
                </a:solidFill>
                <a:latin typeface="Georgia" panose="02040502050405020303" pitchFamily="18" charset="0"/>
              </a:defRPr>
            </a:lvl1pPr>
            <a:lvl2pPr>
              <a:defRPr b="0" i="1">
                <a:solidFill>
                  <a:schemeClr val="bg1"/>
                </a:solidFill>
                <a:latin typeface="Georgia" panose="02040502050405020303" pitchFamily="18" charset="0"/>
              </a:defRPr>
            </a:lvl2pPr>
            <a:lvl3pPr>
              <a:defRPr b="0" i="1">
                <a:solidFill>
                  <a:schemeClr val="bg1"/>
                </a:solidFill>
                <a:latin typeface="Georgia" panose="02040502050405020303" pitchFamily="18" charset="0"/>
              </a:defRPr>
            </a:lvl3pPr>
            <a:lvl4pPr>
              <a:defRPr b="0" i="1">
                <a:solidFill>
                  <a:schemeClr val="bg1"/>
                </a:solidFill>
                <a:latin typeface="Georgia" panose="02040502050405020303" pitchFamily="18" charset="0"/>
              </a:defRPr>
            </a:lvl4pPr>
            <a:lvl5pPr>
              <a:defRPr b="0" i="1">
                <a:solidFill>
                  <a:schemeClr val="bg1"/>
                </a:solidFill>
                <a:latin typeface="Georgia" panose="02040502050405020303" pitchFamily="18" charset="0"/>
              </a:defRPr>
            </a:lvl5pPr>
          </a:lstStyle>
          <a:p>
            <a:pPr lvl="0"/>
            <a:r>
              <a:rPr lang="en-US" dirty="0"/>
              <a:t>Subtitle goes here</a:t>
            </a:r>
          </a:p>
        </p:txBody>
      </p:sp>
      <p:sp>
        <p:nvSpPr>
          <p:cNvPr id="6" name="Text Placeholder 5">
            <a:extLst>
              <a:ext uri="{FF2B5EF4-FFF2-40B4-BE49-F238E27FC236}">
                <a16:creationId xmlns:a16="http://schemas.microsoft.com/office/drawing/2014/main" id="{6CB219BC-0AC7-1C3F-1045-F56127A70AC3}"/>
              </a:ext>
            </a:extLst>
          </p:cNvPr>
          <p:cNvSpPr>
            <a:spLocks noGrp="1"/>
          </p:cNvSpPr>
          <p:nvPr>
            <p:ph type="body" sz="quarter" idx="11" hasCustomPrompt="1"/>
          </p:nvPr>
        </p:nvSpPr>
        <p:spPr>
          <a:xfrm>
            <a:off x="8499475" y="5388338"/>
            <a:ext cx="3362325" cy="948962"/>
          </a:xfrm>
        </p:spPr>
        <p:txBody>
          <a:bodyPr>
            <a:normAutofit/>
          </a:bodyPr>
          <a:lstStyle>
            <a:lvl1pPr>
              <a:lnSpc>
                <a:spcPts val="1200"/>
              </a:lnSpc>
              <a:defRPr sz="1200" b="0">
                <a:solidFill>
                  <a:schemeClr val="bg1"/>
                </a:solidFill>
              </a:defRPr>
            </a:lvl1pPr>
          </a:lstStyle>
          <a:p>
            <a:pPr lvl="0"/>
            <a:r>
              <a:rPr lang="en-US" dirty="0"/>
              <a:t>Speaker Name</a:t>
            </a:r>
          </a:p>
          <a:p>
            <a:pPr lvl="0"/>
            <a:r>
              <a:rPr lang="en-US" dirty="0"/>
              <a:t>Speaker Title</a:t>
            </a:r>
          </a:p>
          <a:p>
            <a:pPr lvl="0"/>
            <a:r>
              <a:rPr lang="en-US" dirty="0"/>
              <a:t>GE Appliances, a Haier company</a:t>
            </a:r>
          </a:p>
        </p:txBody>
      </p:sp>
      <p:pic>
        <p:nvPicPr>
          <p:cNvPr id="2" name="Picture 1">
            <a:extLst>
              <a:ext uri="{FF2B5EF4-FFF2-40B4-BE49-F238E27FC236}">
                <a16:creationId xmlns:a16="http://schemas.microsoft.com/office/drawing/2014/main" id="{91DA7626-9AD7-01DD-430F-AF7F979CAD50}"/>
              </a:ext>
            </a:extLst>
          </p:cNvPr>
          <p:cNvPicPr>
            <a:picLocks noChangeAspect="1"/>
          </p:cNvPicPr>
          <p:nvPr userDrawn="1"/>
        </p:nvPicPr>
        <p:blipFill>
          <a:blip r:embed="rId2"/>
          <a:stretch>
            <a:fillRect/>
          </a:stretch>
        </p:blipFill>
        <p:spPr>
          <a:xfrm>
            <a:off x="983771" y="650967"/>
            <a:ext cx="2201890" cy="593552"/>
          </a:xfrm>
          <a:prstGeom prst="rect">
            <a:avLst/>
          </a:prstGeom>
        </p:spPr>
      </p:pic>
    </p:spTree>
    <p:extLst>
      <p:ext uri="{BB962C8B-B14F-4D97-AF65-F5344CB8AC3E}">
        <p14:creationId xmlns:p14="http://schemas.microsoft.com/office/powerpoint/2010/main" val="301330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Larger Imag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6944210-F5C0-5598-231B-47C2B08C8E30}"/>
              </a:ext>
            </a:extLst>
          </p:cNvPr>
          <p:cNvSpPr>
            <a:spLocks noGrp="1"/>
          </p:cNvSpPr>
          <p:nvPr>
            <p:ph type="pic" sz="quarter" idx="10"/>
          </p:nvPr>
        </p:nvSpPr>
        <p:spPr>
          <a:xfrm>
            <a:off x="4406282" y="0"/>
            <a:ext cx="7785718" cy="6857999"/>
          </a:xfrm>
          <a:prstGeom prst="rect">
            <a:avLst/>
          </a:prstGeom>
          <a:pattFill prst="pct5">
            <a:fgClr>
              <a:schemeClr val="accent1"/>
            </a:fgClr>
            <a:bgClr>
              <a:schemeClr val="bg1"/>
            </a:bgClr>
          </a:pattFill>
        </p:spPr>
        <p:txBody>
          <a:bodyPr anchor="t">
            <a:normAutofit/>
          </a:bodyPr>
          <a:lstStyle>
            <a:lvl1pPr marL="0" indent="0" algn="ctr">
              <a:lnSpc>
                <a:spcPts val="1800"/>
              </a:lnSpc>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BD183000-1857-7FA4-A14F-104B9B1318DC}"/>
              </a:ext>
            </a:extLst>
          </p:cNvPr>
          <p:cNvSpPr/>
          <p:nvPr/>
        </p:nvSpPr>
        <p:spPr>
          <a:xfrm rot="10800000">
            <a:off x="0" y="0"/>
            <a:ext cx="4406282"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pic>
        <p:nvPicPr>
          <p:cNvPr id="6" name="Picture 5">
            <a:extLst>
              <a:ext uri="{FF2B5EF4-FFF2-40B4-BE49-F238E27FC236}">
                <a16:creationId xmlns:a16="http://schemas.microsoft.com/office/drawing/2014/main" id="{F9A94225-9E48-DBA1-A1A3-062345E38E09}"/>
              </a:ext>
            </a:extLst>
          </p:cNvPr>
          <p:cNvPicPr>
            <a:picLocks noChangeAspect="1"/>
          </p:cNvPicPr>
          <p:nvPr/>
        </p:nvPicPr>
        <p:blipFill>
          <a:blip r:embed="rId2"/>
          <a:stretch>
            <a:fillRect/>
          </a:stretch>
        </p:blipFill>
        <p:spPr>
          <a:xfrm flipV="1">
            <a:off x="789441" y="3191300"/>
            <a:ext cx="942467" cy="49030"/>
          </a:xfrm>
          <a:prstGeom prst="rect">
            <a:avLst/>
          </a:prstGeom>
        </p:spPr>
      </p:pic>
      <p:sp>
        <p:nvSpPr>
          <p:cNvPr id="2" name="Text Placeholder 4">
            <a:extLst>
              <a:ext uri="{FF2B5EF4-FFF2-40B4-BE49-F238E27FC236}">
                <a16:creationId xmlns:a16="http://schemas.microsoft.com/office/drawing/2014/main" id="{3FD29D8E-8052-FEDF-585C-BD03CE067739}"/>
              </a:ext>
            </a:extLst>
          </p:cNvPr>
          <p:cNvSpPr>
            <a:spLocks noGrp="1"/>
          </p:cNvSpPr>
          <p:nvPr>
            <p:ph type="body" sz="quarter" idx="24" hasCustomPrompt="1"/>
          </p:nvPr>
        </p:nvSpPr>
        <p:spPr>
          <a:xfrm>
            <a:off x="697866" y="1930669"/>
            <a:ext cx="3174888" cy="1053831"/>
          </a:xfrm>
        </p:spPr>
        <p:txBody>
          <a:bodyPr anchor="b">
            <a:noAutofit/>
          </a:bodyPr>
          <a:lstStyle>
            <a:lvl1pPr>
              <a:defRPr sz="3200" b="1" i="0">
                <a:solidFill>
                  <a:schemeClr val="bg1"/>
                </a:solidFill>
                <a:latin typeface="Arial" panose="020B0604020202020204" pitchFamily="34" charset="0"/>
                <a:cs typeface="Arial" panose="020B0604020202020204" pitchFamily="34" charset="0"/>
              </a:defRPr>
            </a:lvl1pPr>
          </a:lstStyle>
          <a:p>
            <a:pPr lvl="0"/>
            <a:r>
              <a:rPr lang="en-US" dirty="0"/>
              <a:t>Headline Goes Right Here</a:t>
            </a:r>
          </a:p>
        </p:txBody>
      </p:sp>
      <p:sp>
        <p:nvSpPr>
          <p:cNvPr id="4" name="Text Placeholder 26">
            <a:extLst>
              <a:ext uri="{FF2B5EF4-FFF2-40B4-BE49-F238E27FC236}">
                <a16:creationId xmlns:a16="http://schemas.microsoft.com/office/drawing/2014/main" id="{A8096BDB-A6C9-B37E-F746-3B1A844C8601}"/>
              </a:ext>
            </a:extLst>
          </p:cNvPr>
          <p:cNvSpPr>
            <a:spLocks noGrp="1"/>
          </p:cNvSpPr>
          <p:nvPr>
            <p:ph type="body" sz="quarter" idx="12" hasCustomPrompt="1"/>
          </p:nvPr>
        </p:nvSpPr>
        <p:spPr>
          <a:xfrm>
            <a:off x="697865" y="3385489"/>
            <a:ext cx="3174888" cy="1529680"/>
          </a:xfrm>
        </p:spPr>
        <p:txBody>
          <a:bodyPr>
            <a:noAutofit/>
          </a:bodyPr>
          <a:lstStyle>
            <a:lvl1pPr algn="l">
              <a:lnSpc>
                <a:spcPct val="15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Body copy goes here and all the way to right here. Some great body copy goes here and all the way to right here. Body copy goes here and here.</a:t>
            </a:r>
          </a:p>
        </p:txBody>
      </p:sp>
    </p:spTree>
    <p:extLst>
      <p:ext uri="{BB962C8B-B14F-4D97-AF65-F5344CB8AC3E}">
        <p14:creationId xmlns:p14="http://schemas.microsoft.com/office/powerpoint/2010/main" val="1702474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ck Header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6BC018-9E17-FE37-3E11-0ADFE01CEC5E}"/>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9" name="Picture 8">
            <a:extLst>
              <a:ext uri="{FF2B5EF4-FFF2-40B4-BE49-F238E27FC236}">
                <a16:creationId xmlns:a16="http://schemas.microsoft.com/office/drawing/2014/main" id="{02FF2FDE-8173-6E24-8EF5-D0610BC2352E}"/>
              </a:ext>
            </a:extLst>
          </p:cNvPr>
          <p:cNvPicPr>
            <a:picLocks noChangeAspect="1"/>
          </p:cNvPicPr>
          <p:nvPr userDrawn="1"/>
        </p:nvPicPr>
        <p:blipFill>
          <a:blip r:embed="rId2"/>
          <a:stretch>
            <a:fillRect/>
          </a:stretch>
        </p:blipFill>
        <p:spPr>
          <a:xfrm>
            <a:off x="9292395" y="514804"/>
            <a:ext cx="2109016" cy="568516"/>
          </a:xfrm>
          <a:prstGeom prst="rect">
            <a:avLst/>
          </a:prstGeom>
        </p:spPr>
      </p:pic>
      <p:sp>
        <p:nvSpPr>
          <p:cNvPr id="2" name="Text Placeholder 2">
            <a:extLst>
              <a:ext uri="{FF2B5EF4-FFF2-40B4-BE49-F238E27FC236}">
                <a16:creationId xmlns:a16="http://schemas.microsoft.com/office/drawing/2014/main" id="{7D634269-A520-AC62-4179-507079CA8C34}"/>
              </a:ext>
            </a:extLst>
          </p:cNvPr>
          <p:cNvSpPr>
            <a:spLocks noGrp="1"/>
          </p:cNvSpPr>
          <p:nvPr>
            <p:ph type="body" sz="quarter" idx="10" hasCustomPrompt="1"/>
          </p:nvPr>
        </p:nvSpPr>
        <p:spPr>
          <a:xfrm>
            <a:off x="787724" y="661815"/>
            <a:ext cx="7714081" cy="421505"/>
          </a:xfrm>
        </p:spPr>
        <p:txBody>
          <a:bodyPr>
            <a:noAutofit/>
          </a:bodyPr>
          <a:lstStyle>
            <a:lvl1pPr>
              <a:defRPr sz="3000">
                <a:solidFill>
                  <a:schemeClr val="bg1"/>
                </a:solidFill>
              </a:defRPr>
            </a:lvl1pPr>
          </a:lstStyle>
          <a:p>
            <a:pPr lvl="0"/>
            <a:r>
              <a:rPr lang="en-US" dirty="0"/>
              <a:t>Short Headline Goes Right Here</a:t>
            </a:r>
          </a:p>
        </p:txBody>
      </p:sp>
    </p:spTree>
    <p:extLst>
      <p:ext uri="{BB962C8B-B14F-4D97-AF65-F5344CB8AC3E}">
        <p14:creationId xmlns:p14="http://schemas.microsoft.com/office/powerpoint/2010/main" val="2634381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ick Header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6BC018-9E17-FE37-3E11-0ADFE01CEC5E}"/>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 name="Text Placeholder 2">
            <a:extLst>
              <a:ext uri="{FF2B5EF4-FFF2-40B4-BE49-F238E27FC236}">
                <a16:creationId xmlns:a16="http://schemas.microsoft.com/office/drawing/2014/main" id="{7D634269-A520-AC62-4179-507079CA8C34}"/>
              </a:ext>
            </a:extLst>
          </p:cNvPr>
          <p:cNvSpPr>
            <a:spLocks noGrp="1"/>
          </p:cNvSpPr>
          <p:nvPr>
            <p:ph type="body" sz="quarter" idx="10" hasCustomPrompt="1"/>
          </p:nvPr>
        </p:nvSpPr>
        <p:spPr>
          <a:xfrm>
            <a:off x="787724" y="661815"/>
            <a:ext cx="7714081" cy="421505"/>
          </a:xfrm>
        </p:spPr>
        <p:txBody>
          <a:bodyPr>
            <a:noAutofit/>
          </a:bodyPr>
          <a:lstStyle>
            <a:lvl1pPr>
              <a:defRPr sz="3000">
                <a:solidFill>
                  <a:schemeClr val="bg1"/>
                </a:solidFill>
              </a:defRPr>
            </a:lvl1pPr>
          </a:lstStyle>
          <a:p>
            <a:pPr lvl="0"/>
            <a:r>
              <a:rPr lang="en-US" dirty="0"/>
              <a:t>Short Headline Goes Right Here</a:t>
            </a:r>
          </a:p>
        </p:txBody>
      </p:sp>
    </p:spTree>
    <p:extLst>
      <p:ext uri="{BB962C8B-B14F-4D97-AF65-F5344CB8AC3E}">
        <p14:creationId xmlns:p14="http://schemas.microsoft.com/office/powerpoint/2010/main" val="18930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in Header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F517F0-5F57-B967-A621-B7C2EE6CF168}"/>
              </a:ext>
            </a:extLst>
          </p:cNvPr>
          <p:cNvSpPr/>
          <p:nvPr/>
        </p:nvSpPr>
        <p:spPr>
          <a:xfrm>
            <a:off x="-22302" y="-27535"/>
            <a:ext cx="12214301" cy="1081668"/>
          </a:xfrm>
          <a:prstGeom prst="rect">
            <a:avLst/>
          </a:prstGeom>
          <a:solidFill>
            <a:srgbClr val="257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0060AC"/>
              </a:solidFill>
              <a:latin typeface="Arial" panose="020B0604020202020204" pitchFamily="34" charset="0"/>
            </a:endParaRPr>
          </a:p>
        </p:txBody>
      </p:sp>
      <p:sp>
        <p:nvSpPr>
          <p:cNvPr id="3" name="Text Placeholder 2">
            <a:extLst>
              <a:ext uri="{FF2B5EF4-FFF2-40B4-BE49-F238E27FC236}">
                <a16:creationId xmlns:a16="http://schemas.microsoft.com/office/drawing/2014/main" id="{E40EFD92-5CCF-D094-85EC-8F991D782228}"/>
              </a:ext>
            </a:extLst>
          </p:cNvPr>
          <p:cNvSpPr>
            <a:spLocks noGrp="1"/>
          </p:cNvSpPr>
          <p:nvPr>
            <p:ph type="body" sz="quarter" idx="10" hasCustomPrompt="1"/>
          </p:nvPr>
        </p:nvSpPr>
        <p:spPr>
          <a:xfrm>
            <a:off x="787725" y="350805"/>
            <a:ext cx="5602974" cy="568516"/>
          </a:xfrm>
        </p:spPr>
        <p:txBody>
          <a:bodyPr>
            <a:noAutofit/>
          </a:bodyPr>
          <a:lstStyle>
            <a:lvl1pPr>
              <a:defRPr sz="2400">
                <a:solidFill>
                  <a:schemeClr val="bg1"/>
                </a:solidFill>
              </a:defRPr>
            </a:lvl1pPr>
          </a:lstStyle>
          <a:p>
            <a:pPr lvl="0"/>
            <a:r>
              <a:rPr lang="en-US" dirty="0"/>
              <a:t>Short Headline Goes Here</a:t>
            </a:r>
          </a:p>
        </p:txBody>
      </p:sp>
    </p:spTree>
    <p:extLst>
      <p:ext uri="{BB962C8B-B14F-4D97-AF65-F5344CB8AC3E}">
        <p14:creationId xmlns:p14="http://schemas.microsoft.com/office/powerpoint/2010/main" val="722848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Image on White Bk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3BFBC0B-68F3-6349-919A-85A4D11BC114}"/>
              </a:ext>
            </a:extLst>
          </p:cNvPr>
          <p:cNvSpPr>
            <a:spLocks noGrp="1"/>
          </p:cNvSpPr>
          <p:nvPr>
            <p:ph type="pic" sz="quarter" idx="23"/>
          </p:nvPr>
        </p:nvSpPr>
        <p:spPr>
          <a:xfrm>
            <a:off x="6463939" y="-717630"/>
            <a:ext cx="8105150" cy="8105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noFill/>
          </a:ln>
        </p:spPr>
        <p:txBody>
          <a:bodyPr wrap="square" anchor="t">
            <a:noAutofit/>
          </a:bodyPr>
          <a:lstStyle>
            <a:lvl1pPr marL="0" indent="0" algn="ctr">
              <a:buNone/>
              <a:defRPr sz="16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A476AA76-4C8B-D460-4E53-7A60821F0669}"/>
              </a:ext>
            </a:extLst>
          </p:cNvPr>
          <p:cNvSpPr>
            <a:spLocks noGrp="1"/>
          </p:cNvSpPr>
          <p:nvPr>
            <p:ph type="body" sz="quarter" idx="24" hasCustomPrompt="1"/>
          </p:nvPr>
        </p:nvSpPr>
        <p:spPr>
          <a:xfrm>
            <a:off x="811213" y="1930669"/>
            <a:ext cx="5080301" cy="1118255"/>
          </a:xfrm>
        </p:spPr>
        <p:txBody>
          <a:bodyPr>
            <a:noAutofit/>
          </a:bodyPr>
          <a:lstStyle>
            <a:lvl1pPr>
              <a:defRPr sz="4000" b="1" i="0">
                <a:solidFill>
                  <a:srgbClr val="0060AC"/>
                </a:solidFill>
                <a:latin typeface="Arial" panose="020B0604020202020204" pitchFamily="34" charset="0"/>
                <a:cs typeface="Arial" panose="020B0604020202020204" pitchFamily="34" charset="0"/>
              </a:defRPr>
            </a:lvl1pPr>
          </a:lstStyle>
          <a:p>
            <a:pPr lvl="0"/>
            <a:r>
              <a:rPr lang="en-US" dirty="0"/>
              <a:t>A headline goes right here to here.</a:t>
            </a:r>
          </a:p>
        </p:txBody>
      </p:sp>
      <p:sp>
        <p:nvSpPr>
          <p:cNvPr id="2" name="Text Placeholder 26">
            <a:extLst>
              <a:ext uri="{FF2B5EF4-FFF2-40B4-BE49-F238E27FC236}">
                <a16:creationId xmlns:a16="http://schemas.microsoft.com/office/drawing/2014/main" id="{16286E95-D6E1-5727-8E8C-9B2A9539489C}"/>
              </a:ext>
            </a:extLst>
          </p:cNvPr>
          <p:cNvSpPr>
            <a:spLocks noGrp="1"/>
          </p:cNvSpPr>
          <p:nvPr>
            <p:ph type="body" sz="quarter" idx="12" hasCustomPrompt="1"/>
          </p:nvPr>
        </p:nvSpPr>
        <p:spPr>
          <a:xfrm>
            <a:off x="811212" y="3429000"/>
            <a:ext cx="4941887" cy="1223810"/>
          </a:xfrm>
        </p:spPr>
        <p:txBody>
          <a:bodyPr>
            <a:noAutofit/>
          </a:bodyPr>
          <a:lstStyle>
            <a:lvl1pPr algn="l">
              <a:lnSpc>
                <a:spcPct val="15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Body copy goes here and all the way to right here. Some great body copy goes here and all the way to here. Body copy goes here and all the way to right here. </a:t>
            </a:r>
          </a:p>
        </p:txBody>
      </p:sp>
    </p:spTree>
    <p:extLst>
      <p:ext uri="{BB962C8B-B14F-4D97-AF65-F5344CB8AC3E}">
        <p14:creationId xmlns:p14="http://schemas.microsoft.com/office/powerpoint/2010/main" val="113635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Image on Gradient B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E30223-0891-9D1C-DFE7-A5533080006D}"/>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4" name="Picture 3">
            <a:extLst>
              <a:ext uri="{FF2B5EF4-FFF2-40B4-BE49-F238E27FC236}">
                <a16:creationId xmlns:a16="http://schemas.microsoft.com/office/drawing/2014/main" id="{73B51788-74E7-7253-9226-EE70456CC8D3}"/>
              </a:ext>
            </a:extLst>
          </p:cNvPr>
          <p:cNvPicPr>
            <a:picLocks noChangeAspect="1"/>
          </p:cNvPicPr>
          <p:nvPr/>
        </p:nvPicPr>
        <p:blipFill>
          <a:blip r:embed="rId2"/>
          <a:stretch>
            <a:fillRect/>
          </a:stretch>
        </p:blipFill>
        <p:spPr>
          <a:xfrm>
            <a:off x="1010702" y="898716"/>
            <a:ext cx="2109016" cy="568516"/>
          </a:xfrm>
          <a:prstGeom prst="rect">
            <a:avLst/>
          </a:prstGeom>
        </p:spPr>
      </p:pic>
      <p:sp>
        <p:nvSpPr>
          <p:cNvPr id="5" name="Text Placeholder 4">
            <a:extLst>
              <a:ext uri="{FF2B5EF4-FFF2-40B4-BE49-F238E27FC236}">
                <a16:creationId xmlns:a16="http://schemas.microsoft.com/office/drawing/2014/main" id="{37A34CB4-66B8-AFD4-A0AE-6D0B4C357D7B}"/>
              </a:ext>
            </a:extLst>
          </p:cNvPr>
          <p:cNvSpPr>
            <a:spLocks noGrp="1"/>
          </p:cNvSpPr>
          <p:nvPr>
            <p:ph type="body" sz="quarter" idx="26" hasCustomPrompt="1"/>
          </p:nvPr>
        </p:nvSpPr>
        <p:spPr>
          <a:xfrm>
            <a:off x="873290" y="2616251"/>
            <a:ext cx="4717359" cy="2083071"/>
          </a:xfrm>
        </p:spPr>
        <p:txBody>
          <a:bodyPr>
            <a:noAutofit/>
          </a:bodyPr>
          <a:lstStyle>
            <a:lvl1pPr>
              <a:defRPr sz="4000" b="1" i="0">
                <a:solidFill>
                  <a:schemeClr val="bg1"/>
                </a:solidFill>
                <a:latin typeface="Arial" panose="020B0604020202020204" pitchFamily="34" charset="0"/>
                <a:cs typeface="Arial" panose="020B0604020202020204" pitchFamily="34" charset="0"/>
              </a:defRPr>
            </a:lvl1pPr>
          </a:lstStyle>
          <a:p>
            <a:pPr lvl="0"/>
            <a:r>
              <a:rPr lang="en-US" dirty="0"/>
              <a:t>Say something right here and all the way to here.</a:t>
            </a:r>
          </a:p>
        </p:txBody>
      </p:sp>
      <p:sp>
        <p:nvSpPr>
          <p:cNvPr id="7" name="Picture Placeholder 3">
            <a:extLst>
              <a:ext uri="{FF2B5EF4-FFF2-40B4-BE49-F238E27FC236}">
                <a16:creationId xmlns:a16="http://schemas.microsoft.com/office/drawing/2014/main" id="{B7DF2DD5-FE34-91FE-D6F8-AB3AF31D97D2}"/>
              </a:ext>
            </a:extLst>
          </p:cNvPr>
          <p:cNvSpPr>
            <a:spLocks noGrp="1"/>
          </p:cNvSpPr>
          <p:nvPr>
            <p:ph type="pic" sz="quarter" idx="23"/>
          </p:nvPr>
        </p:nvSpPr>
        <p:spPr>
          <a:xfrm>
            <a:off x="6463939" y="-717630"/>
            <a:ext cx="8105150" cy="8105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noFill/>
          </a:ln>
        </p:spPr>
        <p:txBody>
          <a:bodyPr wrap="square" anchor="t">
            <a:noAutofit/>
          </a:bodyPr>
          <a:lstStyle>
            <a:lvl1pPr marL="0" indent="0" algn="ctr">
              <a:buNone/>
              <a:defRPr sz="16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8396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Icons + Sta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8AC5D-67BB-FFB2-0366-A27A70C46DD9}"/>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1" name="Straight Connector 10">
            <a:extLst>
              <a:ext uri="{FF2B5EF4-FFF2-40B4-BE49-F238E27FC236}">
                <a16:creationId xmlns:a16="http://schemas.microsoft.com/office/drawing/2014/main" id="{B81500F7-0B6C-03F1-4CF9-996A558A6527}"/>
              </a:ext>
            </a:extLst>
          </p:cNvPr>
          <p:cNvCxnSpPr>
            <a:cxnSpLocks/>
          </p:cNvCxnSpPr>
          <p:nvPr/>
        </p:nvCxnSpPr>
        <p:spPr>
          <a:xfrm>
            <a:off x="3180677" y="2504060"/>
            <a:ext cx="0" cy="323837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7B6616-AE56-39DA-E97D-2231097DD517}"/>
              </a:ext>
            </a:extLst>
          </p:cNvPr>
          <p:cNvCxnSpPr>
            <a:cxnSpLocks/>
          </p:cNvCxnSpPr>
          <p:nvPr/>
        </p:nvCxnSpPr>
        <p:spPr>
          <a:xfrm>
            <a:off x="6096000" y="2504060"/>
            <a:ext cx="0" cy="323837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F4E061E-F9B3-2CD4-1268-C9EBDCA3CCD5}"/>
              </a:ext>
            </a:extLst>
          </p:cNvPr>
          <p:cNvCxnSpPr>
            <a:cxnSpLocks/>
          </p:cNvCxnSpPr>
          <p:nvPr/>
        </p:nvCxnSpPr>
        <p:spPr>
          <a:xfrm>
            <a:off x="8997696" y="2504060"/>
            <a:ext cx="0" cy="323837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93FA2A3-D340-C0FE-73D4-71CC2130C7FB}"/>
              </a:ext>
            </a:extLst>
          </p:cNvPr>
          <p:cNvPicPr>
            <a:picLocks noChangeAspect="1"/>
          </p:cNvPicPr>
          <p:nvPr/>
        </p:nvPicPr>
        <p:blipFill>
          <a:blip r:embed="rId2"/>
          <a:stretch>
            <a:fillRect/>
          </a:stretch>
        </p:blipFill>
        <p:spPr>
          <a:xfrm>
            <a:off x="9292395" y="514804"/>
            <a:ext cx="2109016" cy="568516"/>
          </a:xfrm>
          <a:prstGeom prst="rect">
            <a:avLst/>
          </a:prstGeom>
        </p:spPr>
      </p:pic>
      <p:sp>
        <p:nvSpPr>
          <p:cNvPr id="21" name="Text Placeholder 2">
            <a:extLst>
              <a:ext uri="{FF2B5EF4-FFF2-40B4-BE49-F238E27FC236}">
                <a16:creationId xmlns:a16="http://schemas.microsoft.com/office/drawing/2014/main" id="{35327F0B-14CB-DDEE-0765-EE000AB9A2B8}"/>
              </a:ext>
            </a:extLst>
          </p:cNvPr>
          <p:cNvSpPr>
            <a:spLocks noGrp="1"/>
          </p:cNvSpPr>
          <p:nvPr>
            <p:ph type="body" sz="quarter" idx="10" hasCustomPrompt="1"/>
          </p:nvPr>
        </p:nvSpPr>
        <p:spPr>
          <a:xfrm>
            <a:off x="787725" y="661815"/>
            <a:ext cx="5602974" cy="568516"/>
          </a:xfrm>
        </p:spPr>
        <p:txBody>
          <a:bodyPr>
            <a:noAutofit/>
          </a:bodyPr>
          <a:lstStyle>
            <a:lvl1pPr>
              <a:defRPr sz="3000">
                <a:solidFill>
                  <a:schemeClr val="bg1"/>
                </a:solidFill>
              </a:defRPr>
            </a:lvl1pPr>
          </a:lstStyle>
          <a:p>
            <a:pPr lvl="0"/>
            <a:r>
              <a:rPr lang="en-US" dirty="0"/>
              <a:t>Short headline goes here</a:t>
            </a:r>
          </a:p>
        </p:txBody>
      </p:sp>
      <p:sp>
        <p:nvSpPr>
          <p:cNvPr id="27" name="Text Placeholder 26">
            <a:extLst>
              <a:ext uri="{FF2B5EF4-FFF2-40B4-BE49-F238E27FC236}">
                <a16:creationId xmlns:a16="http://schemas.microsoft.com/office/drawing/2014/main" id="{CDCD3EA3-218F-C177-8ED3-758E2BF580AE}"/>
              </a:ext>
            </a:extLst>
          </p:cNvPr>
          <p:cNvSpPr>
            <a:spLocks noGrp="1"/>
          </p:cNvSpPr>
          <p:nvPr>
            <p:ph type="body" sz="quarter" idx="12" hasCustomPrompt="1"/>
          </p:nvPr>
        </p:nvSpPr>
        <p:spPr>
          <a:xfrm>
            <a:off x="624890"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28" name="Text Placeholder 26">
            <a:extLst>
              <a:ext uri="{FF2B5EF4-FFF2-40B4-BE49-F238E27FC236}">
                <a16:creationId xmlns:a16="http://schemas.microsoft.com/office/drawing/2014/main" id="{152DBAFE-C508-CD9F-608C-7C9295224C2F}"/>
              </a:ext>
            </a:extLst>
          </p:cNvPr>
          <p:cNvSpPr>
            <a:spLocks noGrp="1"/>
          </p:cNvSpPr>
          <p:nvPr>
            <p:ph type="body" sz="quarter" idx="13" hasCustomPrompt="1"/>
          </p:nvPr>
        </p:nvSpPr>
        <p:spPr>
          <a:xfrm>
            <a:off x="624890"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1" name="Text Placeholder 26">
            <a:extLst>
              <a:ext uri="{FF2B5EF4-FFF2-40B4-BE49-F238E27FC236}">
                <a16:creationId xmlns:a16="http://schemas.microsoft.com/office/drawing/2014/main" id="{52188F9B-3C8A-0B7D-B89D-3E252D9BE5D6}"/>
              </a:ext>
            </a:extLst>
          </p:cNvPr>
          <p:cNvSpPr>
            <a:spLocks noGrp="1"/>
          </p:cNvSpPr>
          <p:nvPr>
            <p:ph type="body" sz="quarter" idx="15" hasCustomPrompt="1"/>
          </p:nvPr>
        </p:nvSpPr>
        <p:spPr>
          <a:xfrm>
            <a:off x="3530135"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32" name="Text Placeholder 26">
            <a:extLst>
              <a:ext uri="{FF2B5EF4-FFF2-40B4-BE49-F238E27FC236}">
                <a16:creationId xmlns:a16="http://schemas.microsoft.com/office/drawing/2014/main" id="{A2669019-37BE-1354-A7C6-74B606E1C4C2}"/>
              </a:ext>
            </a:extLst>
          </p:cNvPr>
          <p:cNvSpPr>
            <a:spLocks noGrp="1"/>
          </p:cNvSpPr>
          <p:nvPr>
            <p:ph type="body" sz="quarter" idx="16" hasCustomPrompt="1"/>
          </p:nvPr>
        </p:nvSpPr>
        <p:spPr>
          <a:xfrm>
            <a:off x="3530135"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3" name="Text Placeholder 26">
            <a:extLst>
              <a:ext uri="{FF2B5EF4-FFF2-40B4-BE49-F238E27FC236}">
                <a16:creationId xmlns:a16="http://schemas.microsoft.com/office/drawing/2014/main" id="{94B24C38-4D19-6AB4-57FB-114D08481001}"/>
              </a:ext>
            </a:extLst>
          </p:cNvPr>
          <p:cNvSpPr>
            <a:spLocks noGrp="1"/>
          </p:cNvSpPr>
          <p:nvPr>
            <p:ph type="body" sz="quarter" idx="17" hasCustomPrompt="1"/>
          </p:nvPr>
        </p:nvSpPr>
        <p:spPr>
          <a:xfrm>
            <a:off x="6446955"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34" name="Text Placeholder 26">
            <a:extLst>
              <a:ext uri="{FF2B5EF4-FFF2-40B4-BE49-F238E27FC236}">
                <a16:creationId xmlns:a16="http://schemas.microsoft.com/office/drawing/2014/main" id="{B42630F4-5DA5-5A8C-53D6-E6E52C8BA6DC}"/>
              </a:ext>
            </a:extLst>
          </p:cNvPr>
          <p:cNvSpPr>
            <a:spLocks noGrp="1"/>
          </p:cNvSpPr>
          <p:nvPr>
            <p:ph type="body" sz="quarter" idx="18" hasCustomPrompt="1"/>
          </p:nvPr>
        </p:nvSpPr>
        <p:spPr>
          <a:xfrm>
            <a:off x="6446955"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5" name="Text Placeholder 26">
            <a:extLst>
              <a:ext uri="{FF2B5EF4-FFF2-40B4-BE49-F238E27FC236}">
                <a16:creationId xmlns:a16="http://schemas.microsoft.com/office/drawing/2014/main" id="{6A85108C-FD02-A6CF-2CFF-6AC24042A5C0}"/>
              </a:ext>
            </a:extLst>
          </p:cNvPr>
          <p:cNvSpPr>
            <a:spLocks noGrp="1"/>
          </p:cNvSpPr>
          <p:nvPr>
            <p:ph type="body" sz="quarter" idx="19" hasCustomPrompt="1"/>
          </p:nvPr>
        </p:nvSpPr>
        <p:spPr>
          <a:xfrm>
            <a:off x="9317476"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36" name="Text Placeholder 26">
            <a:extLst>
              <a:ext uri="{FF2B5EF4-FFF2-40B4-BE49-F238E27FC236}">
                <a16:creationId xmlns:a16="http://schemas.microsoft.com/office/drawing/2014/main" id="{74F36F40-BB7A-62EF-18D4-030C9C656665}"/>
              </a:ext>
            </a:extLst>
          </p:cNvPr>
          <p:cNvSpPr>
            <a:spLocks noGrp="1"/>
          </p:cNvSpPr>
          <p:nvPr>
            <p:ph type="body" sz="quarter" idx="20" hasCustomPrompt="1"/>
          </p:nvPr>
        </p:nvSpPr>
        <p:spPr>
          <a:xfrm>
            <a:off x="9317476"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7" name="Text Placeholder 29">
            <a:extLst>
              <a:ext uri="{FF2B5EF4-FFF2-40B4-BE49-F238E27FC236}">
                <a16:creationId xmlns:a16="http://schemas.microsoft.com/office/drawing/2014/main" id="{53BD7568-71AD-1F0E-A1D4-E6AEE9DF5B30}"/>
              </a:ext>
            </a:extLst>
          </p:cNvPr>
          <p:cNvSpPr>
            <a:spLocks noGrp="1"/>
          </p:cNvSpPr>
          <p:nvPr>
            <p:ph type="body" sz="quarter" idx="21" hasCustomPrompt="1"/>
          </p:nvPr>
        </p:nvSpPr>
        <p:spPr>
          <a:xfrm>
            <a:off x="414149" y="6326553"/>
            <a:ext cx="4667115" cy="235383"/>
          </a:xfrm>
        </p:spPr>
        <p:txBody>
          <a:bodyPr>
            <a:normAutofit/>
          </a:bodyPr>
          <a:lstStyle>
            <a:lvl1pPr>
              <a:defRPr sz="1100" b="0" i="1">
                <a:latin typeface="Arial" panose="020B0604020202020204" pitchFamily="34" charset="0"/>
                <a:cs typeface="Arial" panose="020B0604020202020204" pitchFamily="34" charset="0"/>
              </a:defRPr>
            </a:lvl1pPr>
          </a:lstStyle>
          <a:p>
            <a:pPr lvl="0"/>
            <a:r>
              <a:rPr lang="en-US" dirty="0"/>
              <a:t>Click here to cite your source.</a:t>
            </a:r>
          </a:p>
        </p:txBody>
      </p:sp>
      <p:sp>
        <p:nvSpPr>
          <p:cNvPr id="3" name="Picture Placeholder 23">
            <a:extLst>
              <a:ext uri="{FF2B5EF4-FFF2-40B4-BE49-F238E27FC236}">
                <a16:creationId xmlns:a16="http://schemas.microsoft.com/office/drawing/2014/main" id="{1A05F64A-E7A5-67FC-CA68-FAF039B136F8}"/>
              </a:ext>
            </a:extLst>
          </p:cNvPr>
          <p:cNvSpPr>
            <a:spLocks noGrp="1"/>
          </p:cNvSpPr>
          <p:nvPr>
            <p:ph type="pic" sz="quarter" idx="30" hasCustomPrompt="1"/>
          </p:nvPr>
        </p:nvSpPr>
        <p:spPr>
          <a:xfrm>
            <a:off x="1188110"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4" name="Picture Placeholder 23">
            <a:extLst>
              <a:ext uri="{FF2B5EF4-FFF2-40B4-BE49-F238E27FC236}">
                <a16:creationId xmlns:a16="http://schemas.microsoft.com/office/drawing/2014/main" id="{A400B3EE-B7BF-7F95-83C6-9B2C5EC01FF6}"/>
              </a:ext>
            </a:extLst>
          </p:cNvPr>
          <p:cNvSpPr>
            <a:spLocks noGrp="1"/>
          </p:cNvSpPr>
          <p:nvPr>
            <p:ph type="pic" sz="quarter" idx="31" hasCustomPrompt="1"/>
          </p:nvPr>
        </p:nvSpPr>
        <p:spPr>
          <a:xfrm>
            <a:off x="4058310"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5" name="Picture Placeholder 23">
            <a:extLst>
              <a:ext uri="{FF2B5EF4-FFF2-40B4-BE49-F238E27FC236}">
                <a16:creationId xmlns:a16="http://schemas.microsoft.com/office/drawing/2014/main" id="{7A2E5AC2-E11B-0C83-40F0-D20FC4EBFFAF}"/>
              </a:ext>
            </a:extLst>
          </p:cNvPr>
          <p:cNvSpPr>
            <a:spLocks noGrp="1"/>
          </p:cNvSpPr>
          <p:nvPr>
            <p:ph type="pic" sz="quarter" idx="32" hasCustomPrompt="1"/>
          </p:nvPr>
        </p:nvSpPr>
        <p:spPr>
          <a:xfrm>
            <a:off x="7017410"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9" name="Picture Placeholder 23">
            <a:extLst>
              <a:ext uri="{FF2B5EF4-FFF2-40B4-BE49-F238E27FC236}">
                <a16:creationId xmlns:a16="http://schemas.microsoft.com/office/drawing/2014/main" id="{7A049258-FCF0-618E-863A-89D536385ED9}"/>
              </a:ext>
            </a:extLst>
          </p:cNvPr>
          <p:cNvSpPr>
            <a:spLocks noGrp="1"/>
          </p:cNvSpPr>
          <p:nvPr>
            <p:ph type="pic" sz="quarter" idx="33" hasCustomPrompt="1"/>
          </p:nvPr>
        </p:nvSpPr>
        <p:spPr>
          <a:xfrm>
            <a:off x="9887610"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Tree>
    <p:extLst>
      <p:ext uri="{BB962C8B-B14F-4D97-AF65-F5344CB8AC3E}">
        <p14:creationId xmlns:p14="http://schemas.microsoft.com/office/powerpoint/2010/main" val="3836912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 Sta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8AC5D-67BB-FFB2-0366-A27A70C46DD9}"/>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1" name="Straight Connector 10">
            <a:extLst>
              <a:ext uri="{FF2B5EF4-FFF2-40B4-BE49-F238E27FC236}">
                <a16:creationId xmlns:a16="http://schemas.microsoft.com/office/drawing/2014/main" id="{B81500F7-0B6C-03F1-4CF9-996A558A6527}"/>
              </a:ext>
            </a:extLst>
          </p:cNvPr>
          <p:cNvCxnSpPr>
            <a:cxnSpLocks/>
          </p:cNvCxnSpPr>
          <p:nvPr/>
        </p:nvCxnSpPr>
        <p:spPr>
          <a:xfrm>
            <a:off x="4427223" y="2504060"/>
            <a:ext cx="0" cy="323837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7B6616-AE56-39DA-E97D-2231097DD517}"/>
              </a:ext>
            </a:extLst>
          </p:cNvPr>
          <p:cNvCxnSpPr>
            <a:cxnSpLocks/>
          </p:cNvCxnSpPr>
          <p:nvPr/>
        </p:nvCxnSpPr>
        <p:spPr>
          <a:xfrm>
            <a:off x="7907323" y="2504060"/>
            <a:ext cx="0" cy="3238372"/>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93FA2A3-D340-C0FE-73D4-71CC2130C7FB}"/>
              </a:ext>
            </a:extLst>
          </p:cNvPr>
          <p:cNvPicPr>
            <a:picLocks noChangeAspect="1"/>
          </p:cNvPicPr>
          <p:nvPr/>
        </p:nvPicPr>
        <p:blipFill>
          <a:blip r:embed="rId2"/>
          <a:stretch>
            <a:fillRect/>
          </a:stretch>
        </p:blipFill>
        <p:spPr>
          <a:xfrm>
            <a:off x="9292395" y="514804"/>
            <a:ext cx="2109016" cy="568516"/>
          </a:xfrm>
          <a:prstGeom prst="rect">
            <a:avLst/>
          </a:prstGeom>
        </p:spPr>
      </p:pic>
      <p:sp>
        <p:nvSpPr>
          <p:cNvPr id="21" name="Text Placeholder 2">
            <a:extLst>
              <a:ext uri="{FF2B5EF4-FFF2-40B4-BE49-F238E27FC236}">
                <a16:creationId xmlns:a16="http://schemas.microsoft.com/office/drawing/2014/main" id="{35327F0B-14CB-DDEE-0765-EE000AB9A2B8}"/>
              </a:ext>
            </a:extLst>
          </p:cNvPr>
          <p:cNvSpPr>
            <a:spLocks noGrp="1"/>
          </p:cNvSpPr>
          <p:nvPr>
            <p:ph type="body" sz="quarter" idx="10" hasCustomPrompt="1"/>
          </p:nvPr>
        </p:nvSpPr>
        <p:spPr>
          <a:xfrm>
            <a:off x="787725" y="661815"/>
            <a:ext cx="5602974" cy="568516"/>
          </a:xfrm>
        </p:spPr>
        <p:txBody>
          <a:bodyPr>
            <a:noAutofit/>
          </a:bodyPr>
          <a:lstStyle>
            <a:lvl1pPr>
              <a:defRPr sz="3000">
                <a:solidFill>
                  <a:schemeClr val="bg1"/>
                </a:solidFill>
              </a:defRPr>
            </a:lvl1pPr>
          </a:lstStyle>
          <a:p>
            <a:pPr lvl="0"/>
            <a:r>
              <a:rPr lang="en-US" dirty="0"/>
              <a:t>Short headline goes here</a:t>
            </a:r>
          </a:p>
        </p:txBody>
      </p:sp>
      <p:sp>
        <p:nvSpPr>
          <p:cNvPr id="27" name="Text Placeholder 26">
            <a:extLst>
              <a:ext uri="{FF2B5EF4-FFF2-40B4-BE49-F238E27FC236}">
                <a16:creationId xmlns:a16="http://schemas.microsoft.com/office/drawing/2014/main" id="{CDCD3EA3-218F-C177-8ED3-758E2BF580AE}"/>
              </a:ext>
            </a:extLst>
          </p:cNvPr>
          <p:cNvSpPr>
            <a:spLocks noGrp="1"/>
          </p:cNvSpPr>
          <p:nvPr>
            <p:ph type="body" sz="quarter" idx="12" hasCustomPrompt="1"/>
          </p:nvPr>
        </p:nvSpPr>
        <p:spPr>
          <a:xfrm>
            <a:off x="1644242"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28" name="Text Placeholder 26">
            <a:extLst>
              <a:ext uri="{FF2B5EF4-FFF2-40B4-BE49-F238E27FC236}">
                <a16:creationId xmlns:a16="http://schemas.microsoft.com/office/drawing/2014/main" id="{152DBAFE-C508-CD9F-608C-7C9295224C2F}"/>
              </a:ext>
            </a:extLst>
          </p:cNvPr>
          <p:cNvSpPr>
            <a:spLocks noGrp="1"/>
          </p:cNvSpPr>
          <p:nvPr>
            <p:ph type="body" sz="quarter" idx="13" hasCustomPrompt="1"/>
          </p:nvPr>
        </p:nvSpPr>
        <p:spPr>
          <a:xfrm>
            <a:off x="1644242"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1" name="Text Placeholder 26">
            <a:extLst>
              <a:ext uri="{FF2B5EF4-FFF2-40B4-BE49-F238E27FC236}">
                <a16:creationId xmlns:a16="http://schemas.microsoft.com/office/drawing/2014/main" id="{52188F9B-3C8A-0B7D-B89D-3E252D9BE5D6}"/>
              </a:ext>
            </a:extLst>
          </p:cNvPr>
          <p:cNvSpPr>
            <a:spLocks noGrp="1"/>
          </p:cNvSpPr>
          <p:nvPr>
            <p:ph type="body" sz="quarter" idx="15" hasCustomPrompt="1"/>
          </p:nvPr>
        </p:nvSpPr>
        <p:spPr>
          <a:xfrm>
            <a:off x="5022524"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32" name="Text Placeholder 26">
            <a:extLst>
              <a:ext uri="{FF2B5EF4-FFF2-40B4-BE49-F238E27FC236}">
                <a16:creationId xmlns:a16="http://schemas.microsoft.com/office/drawing/2014/main" id="{A2669019-37BE-1354-A7C6-74B606E1C4C2}"/>
              </a:ext>
            </a:extLst>
          </p:cNvPr>
          <p:cNvSpPr>
            <a:spLocks noGrp="1"/>
          </p:cNvSpPr>
          <p:nvPr>
            <p:ph type="body" sz="quarter" idx="16" hasCustomPrompt="1"/>
          </p:nvPr>
        </p:nvSpPr>
        <p:spPr>
          <a:xfrm>
            <a:off x="5022524"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3" name="Text Placeholder 26">
            <a:extLst>
              <a:ext uri="{FF2B5EF4-FFF2-40B4-BE49-F238E27FC236}">
                <a16:creationId xmlns:a16="http://schemas.microsoft.com/office/drawing/2014/main" id="{94B24C38-4D19-6AB4-57FB-114D08481001}"/>
              </a:ext>
            </a:extLst>
          </p:cNvPr>
          <p:cNvSpPr>
            <a:spLocks noGrp="1"/>
          </p:cNvSpPr>
          <p:nvPr>
            <p:ph type="body" sz="quarter" idx="17" hasCustomPrompt="1"/>
          </p:nvPr>
        </p:nvSpPr>
        <p:spPr>
          <a:xfrm>
            <a:off x="8495035" y="4442473"/>
            <a:ext cx="2228492" cy="868362"/>
          </a:xfrm>
        </p:spPr>
        <p:txBody>
          <a:bodyPr>
            <a:noAutofit/>
          </a:bodyPr>
          <a:lstStyle>
            <a:lvl1pPr algn="ctr">
              <a:lnSpc>
                <a:spcPct val="100000"/>
              </a:lnSpc>
              <a:defRPr sz="15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Supporting copy about the stat goes here and all the way to here.</a:t>
            </a:r>
          </a:p>
        </p:txBody>
      </p:sp>
      <p:sp>
        <p:nvSpPr>
          <p:cNvPr id="34" name="Text Placeholder 26">
            <a:extLst>
              <a:ext uri="{FF2B5EF4-FFF2-40B4-BE49-F238E27FC236}">
                <a16:creationId xmlns:a16="http://schemas.microsoft.com/office/drawing/2014/main" id="{B42630F4-5DA5-5A8C-53D6-E6E52C8BA6DC}"/>
              </a:ext>
            </a:extLst>
          </p:cNvPr>
          <p:cNvSpPr>
            <a:spLocks noGrp="1"/>
          </p:cNvSpPr>
          <p:nvPr>
            <p:ph type="body" sz="quarter" idx="18" hasCustomPrompt="1"/>
          </p:nvPr>
        </p:nvSpPr>
        <p:spPr>
          <a:xfrm>
            <a:off x="8495035" y="3894677"/>
            <a:ext cx="2228492" cy="530613"/>
          </a:xfrm>
        </p:spPr>
        <p:txBody>
          <a:bodyPr>
            <a:noAutofit/>
          </a:bodyPr>
          <a:lstStyle>
            <a:lvl1pPr algn="ctr">
              <a:defRPr sz="2800" b="1" i="0">
                <a:solidFill>
                  <a:srgbClr val="257FC3"/>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XX,XXX</a:t>
            </a:r>
          </a:p>
        </p:txBody>
      </p:sp>
      <p:sp>
        <p:nvSpPr>
          <p:cNvPr id="37" name="Text Placeholder 29">
            <a:extLst>
              <a:ext uri="{FF2B5EF4-FFF2-40B4-BE49-F238E27FC236}">
                <a16:creationId xmlns:a16="http://schemas.microsoft.com/office/drawing/2014/main" id="{53BD7568-71AD-1F0E-A1D4-E6AEE9DF5B30}"/>
              </a:ext>
            </a:extLst>
          </p:cNvPr>
          <p:cNvSpPr>
            <a:spLocks noGrp="1"/>
          </p:cNvSpPr>
          <p:nvPr>
            <p:ph type="body" sz="quarter" idx="21" hasCustomPrompt="1"/>
          </p:nvPr>
        </p:nvSpPr>
        <p:spPr>
          <a:xfrm>
            <a:off x="414149" y="6326553"/>
            <a:ext cx="4667115" cy="235383"/>
          </a:xfrm>
        </p:spPr>
        <p:txBody>
          <a:bodyPr>
            <a:normAutofit/>
          </a:bodyPr>
          <a:lstStyle>
            <a:lvl1pPr>
              <a:defRPr sz="1100" b="0" i="1">
                <a:latin typeface="Arial" panose="020B0604020202020204" pitchFamily="34" charset="0"/>
                <a:cs typeface="Arial" panose="020B0604020202020204" pitchFamily="34" charset="0"/>
              </a:defRPr>
            </a:lvl1pPr>
          </a:lstStyle>
          <a:p>
            <a:pPr lvl="0"/>
            <a:r>
              <a:rPr lang="en-US" dirty="0"/>
              <a:t>Click here to cite your source.</a:t>
            </a:r>
          </a:p>
        </p:txBody>
      </p:sp>
      <p:sp>
        <p:nvSpPr>
          <p:cNvPr id="3" name="Picture Placeholder 23">
            <a:extLst>
              <a:ext uri="{FF2B5EF4-FFF2-40B4-BE49-F238E27FC236}">
                <a16:creationId xmlns:a16="http://schemas.microsoft.com/office/drawing/2014/main" id="{1A05F64A-E7A5-67FC-CA68-FAF039B136F8}"/>
              </a:ext>
            </a:extLst>
          </p:cNvPr>
          <p:cNvSpPr>
            <a:spLocks noGrp="1"/>
          </p:cNvSpPr>
          <p:nvPr>
            <p:ph type="pic" sz="quarter" idx="30" hasCustomPrompt="1"/>
          </p:nvPr>
        </p:nvSpPr>
        <p:spPr>
          <a:xfrm>
            <a:off x="2182497"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4" name="Picture Placeholder 23">
            <a:extLst>
              <a:ext uri="{FF2B5EF4-FFF2-40B4-BE49-F238E27FC236}">
                <a16:creationId xmlns:a16="http://schemas.microsoft.com/office/drawing/2014/main" id="{A400B3EE-B7BF-7F95-83C6-9B2C5EC01FF6}"/>
              </a:ext>
            </a:extLst>
          </p:cNvPr>
          <p:cNvSpPr>
            <a:spLocks noGrp="1"/>
          </p:cNvSpPr>
          <p:nvPr>
            <p:ph type="pic" sz="quarter" idx="31" hasCustomPrompt="1"/>
          </p:nvPr>
        </p:nvSpPr>
        <p:spPr>
          <a:xfrm>
            <a:off x="5560779"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5" name="Picture Placeholder 23">
            <a:extLst>
              <a:ext uri="{FF2B5EF4-FFF2-40B4-BE49-F238E27FC236}">
                <a16:creationId xmlns:a16="http://schemas.microsoft.com/office/drawing/2014/main" id="{7A2E5AC2-E11B-0C83-40F0-D20FC4EBFFAF}"/>
              </a:ext>
            </a:extLst>
          </p:cNvPr>
          <p:cNvSpPr>
            <a:spLocks noGrp="1"/>
          </p:cNvSpPr>
          <p:nvPr>
            <p:ph type="pic" sz="quarter" idx="32" hasCustomPrompt="1"/>
          </p:nvPr>
        </p:nvSpPr>
        <p:spPr>
          <a:xfrm>
            <a:off x="9033290" y="2387332"/>
            <a:ext cx="1151982" cy="1151982"/>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Tree>
    <p:extLst>
      <p:ext uri="{BB962C8B-B14F-4D97-AF65-F5344CB8AC3E}">
        <p14:creationId xmlns:p14="http://schemas.microsoft.com/office/powerpoint/2010/main" val="3395446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Ic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96B8CA-7969-EC23-0CDE-3AA2711C4A08}"/>
              </a:ext>
            </a:extLst>
          </p:cNvPr>
          <p:cNvSpPr/>
          <p:nvPr userDrawn="1"/>
        </p:nvSpPr>
        <p:spPr>
          <a:xfrm rot="10800000">
            <a:off x="3892858" y="0"/>
            <a:ext cx="4406282"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3" name="Picture 2">
            <a:extLst>
              <a:ext uri="{FF2B5EF4-FFF2-40B4-BE49-F238E27FC236}">
                <a16:creationId xmlns:a16="http://schemas.microsoft.com/office/drawing/2014/main" id="{EAA54A7C-96F4-B341-1888-F1D46BB92236}"/>
              </a:ext>
            </a:extLst>
          </p:cNvPr>
          <p:cNvPicPr>
            <a:picLocks noChangeAspect="1"/>
          </p:cNvPicPr>
          <p:nvPr userDrawn="1"/>
        </p:nvPicPr>
        <p:blipFill>
          <a:blip r:embed="rId2"/>
          <a:stretch>
            <a:fillRect/>
          </a:stretch>
        </p:blipFill>
        <p:spPr>
          <a:xfrm flipV="1">
            <a:off x="5624766" y="3466460"/>
            <a:ext cx="942467" cy="49030"/>
          </a:xfrm>
          <a:prstGeom prst="rect">
            <a:avLst/>
          </a:prstGeom>
        </p:spPr>
      </p:pic>
      <p:sp>
        <p:nvSpPr>
          <p:cNvPr id="4" name="Text Placeholder 2">
            <a:extLst>
              <a:ext uri="{FF2B5EF4-FFF2-40B4-BE49-F238E27FC236}">
                <a16:creationId xmlns:a16="http://schemas.microsoft.com/office/drawing/2014/main" id="{FBC1854F-7FD8-2DC4-0FC7-A21B32432BAD}"/>
              </a:ext>
            </a:extLst>
          </p:cNvPr>
          <p:cNvSpPr>
            <a:spLocks noGrp="1"/>
          </p:cNvSpPr>
          <p:nvPr>
            <p:ph type="body" sz="quarter" idx="10" hasCustomPrompt="1"/>
          </p:nvPr>
        </p:nvSpPr>
        <p:spPr>
          <a:xfrm>
            <a:off x="4376249" y="1170098"/>
            <a:ext cx="3439502" cy="1912596"/>
          </a:xfrm>
        </p:spPr>
        <p:txBody>
          <a:bodyPr anchor="b">
            <a:noAutofit/>
          </a:bodyPr>
          <a:lstStyle>
            <a:lvl1pPr algn="ctr">
              <a:defRPr sz="3200" b="1" i="0">
                <a:solidFill>
                  <a:schemeClr val="bg1"/>
                </a:solidFill>
                <a:latin typeface="Arial Black" panose="020B0604020202020204" pitchFamily="34" charset="0"/>
                <a:cs typeface="Arial Black" panose="020B0604020202020204" pitchFamily="34" charset="0"/>
              </a:defRPr>
            </a:lvl1pPr>
          </a:lstStyle>
          <a:p>
            <a:pPr lvl="0"/>
            <a:r>
              <a:rPr lang="en-US" dirty="0"/>
              <a:t>Here’s a way to display icons with descriptors</a:t>
            </a:r>
          </a:p>
        </p:txBody>
      </p:sp>
      <p:sp>
        <p:nvSpPr>
          <p:cNvPr id="5" name="Text Placeholder 26">
            <a:extLst>
              <a:ext uri="{FF2B5EF4-FFF2-40B4-BE49-F238E27FC236}">
                <a16:creationId xmlns:a16="http://schemas.microsoft.com/office/drawing/2014/main" id="{7F657DE3-BC72-7E27-8CEC-C3F54FDED404}"/>
              </a:ext>
            </a:extLst>
          </p:cNvPr>
          <p:cNvSpPr>
            <a:spLocks noGrp="1"/>
          </p:cNvSpPr>
          <p:nvPr>
            <p:ph type="body" sz="quarter" idx="12" hasCustomPrompt="1"/>
          </p:nvPr>
        </p:nvSpPr>
        <p:spPr>
          <a:xfrm>
            <a:off x="4508554" y="3909592"/>
            <a:ext cx="3174888" cy="1529680"/>
          </a:xfrm>
        </p:spPr>
        <p:txBody>
          <a:bodyPr>
            <a:noAutofit/>
          </a:bodyPr>
          <a:lstStyle>
            <a:lvl1pPr algn="ctr">
              <a:lnSpc>
                <a:spcPct val="15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Body copy goes here and all the way to right here. Some great body copy goes here and here.</a:t>
            </a:r>
          </a:p>
        </p:txBody>
      </p:sp>
      <p:sp>
        <p:nvSpPr>
          <p:cNvPr id="6" name="Text Placeholder 26">
            <a:extLst>
              <a:ext uri="{FF2B5EF4-FFF2-40B4-BE49-F238E27FC236}">
                <a16:creationId xmlns:a16="http://schemas.microsoft.com/office/drawing/2014/main" id="{7992121F-CA19-0246-8FB7-3A7E8EBABBD0}"/>
              </a:ext>
            </a:extLst>
          </p:cNvPr>
          <p:cNvSpPr>
            <a:spLocks noGrp="1"/>
          </p:cNvSpPr>
          <p:nvPr>
            <p:ph type="body" sz="quarter" idx="13" hasCustomPrompt="1"/>
          </p:nvPr>
        </p:nvSpPr>
        <p:spPr>
          <a:xfrm>
            <a:off x="785207" y="1884990"/>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7" name="Text Placeholder 26">
            <a:extLst>
              <a:ext uri="{FF2B5EF4-FFF2-40B4-BE49-F238E27FC236}">
                <a16:creationId xmlns:a16="http://schemas.microsoft.com/office/drawing/2014/main" id="{CF252965-3544-504B-2D30-200A5D79FCFC}"/>
              </a:ext>
            </a:extLst>
          </p:cNvPr>
          <p:cNvSpPr>
            <a:spLocks noGrp="1"/>
          </p:cNvSpPr>
          <p:nvPr>
            <p:ph type="body" sz="quarter" idx="14" hasCustomPrompt="1"/>
          </p:nvPr>
        </p:nvSpPr>
        <p:spPr>
          <a:xfrm>
            <a:off x="785207" y="3755571"/>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8" name="Text Placeholder 26">
            <a:extLst>
              <a:ext uri="{FF2B5EF4-FFF2-40B4-BE49-F238E27FC236}">
                <a16:creationId xmlns:a16="http://schemas.microsoft.com/office/drawing/2014/main" id="{86BD7860-3C62-F275-AA5F-01C8C1B71038}"/>
              </a:ext>
            </a:extLst>
          </p:cNvPr>
          <p:cNvSpPr>
            <a:spLocks noGrp="1"/>
          </p:cNvSpPr>
          <p:nvPr>
            <p:ph type="body" sz="quarter" idx="15" hasCustomPrompt="1"/>
          </p:nvPr>
        </p:nvSpPr>
        <p:spPr>
          <a:xfrm>
            <a:off x="785207" y="5626152"/>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15" name="Text Placeholder 26">
            <a:extLst>
              <a:ext uri="{FF2B5EF4-FFF2-40B4-BE49-F238E27FC236}">
                <a16:creationId xmlns:a16="http://schemas.microsoft.com/office/drawing/2014/main" id="{2275812B-0E4C-4F92-A871-A9CD7C86E0CF}"/>
              </a:ext>
            </a:extLst>
          </p:cNvPr>
          <p:cNvSpPr>
            <a:spLocks noGrp="1"/>
          </p:cNvSpPr>
          <p:nvPr>
            <p:ph type="body" sz="quarter" idx="16" hasCustomPrompt="1"/>
          </p:nvPr>
        </p:nvSpPr>
        <p:spPr>
          <a:xfrm>
            <a:off x="9134728" y="1884990"/>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16" name="Text Placeholder 26">
            <a:extLst>
              <a:ext uri="{FF2B5EF4-FFF2-40B4-BE49-F238E27FC236}">
                <a16:creationId xmlns:a16="http://schemas.microsoft.com/office/drawing/2014/main" id="{CCCB03AE-7BBC-C3B3-FAB6-85C843133DA0}"/>
              </a:ext>
            </a:extLst>
          </p:cNvPr>
          <p:cNvSpPr>
            <a:spLocks noGrp="1"/>
          </p:cNvSpPr>
          <p:nvPr>
            <p:ph type="body" sz="quarter" idx="17" hasCustomPrompt="1"/>
          </p:nvPr>
        </p:nvSpPr>
        <p:spPr>
          <a:xfrm>
            <a:off x="9134728" y="3755571"/>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17" name="Text Placeholder 26">
            <a:extLst>
              <a:ext uri="{FF2B5EF4-FFF2-40B4-BE49-F238E27FC236}">
                <a16:creationId xmlns:a16="http://schemas.microsoft.com/office/drawing/2014/main" id="{59E55C85-9D9B-5A06-4C45-2F388F557D87}"/>
              </a:ext>
            </a:extLst>
          </p:cNvPr>
          <p:cNvSpPr>
            <a:spLocks noGrp="1"/>
          </p:cNvSpPr>
          <p:nvPr>
            <p:ph type="body" sz="quarter" idx="18" hasCustomPrompt="1"/>
          </p:nvPr>
        </p:nvSpPr>
        <p:spPr>
          <a:xfrm>
            <a:off x="9134728" y="5626152"/>
            <a:ext cx="2228492" cy="530613"/>
          </a:xfrm>
        </p:spPr>
        <p:txBody>
          <a:bodyPr>
            <a:noAutofit/>
          </a:bodyPr>
          <a:lstStyle>
            <a:lvl1pPr algn="ctr">
              <a:defRPr sz="1800" b="1"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Icon Name</a:t>
            </a:r>
          </a:p>
        </p:txBody>
      </p:sp>
      <p:sp>
        <p:nvSpPr>
          <p:cNvPr id="12" name="Picture Placeholder 23">
            <a:extLst>
              <a:ext uri="{FF2B5EF4-FFF2-40B4-BE49-F238E27FC236}">
                <a16:creationId xmlns:a16="http://schemas.microsoft.com/office/drawing/2014/main" id="{9937F0EA-9F4A-A4BD-7DD8-82AAFD0085DA}"/>
              </a:ext>
            </a:extLst>
          </p:cNvPr>
          <p:cNvSpPr>
            <a:spLocks noGrp="1"/>
          </p:cNvSpPr>
          <p:nvPr>
            <p:ph type="pic" sz="quarter" idx="30" hasCustomPrompt="1"/>
          </p:nvPr>
        </p:nvSpPr>
        <p:spPr>
          <a:xfrm>
            <a:off x="1583301" y="4752560"/>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13" name="Picture Placeholder 23">
            <a:extLst>
              <a:ext uri="{FF2B5EF4-FFF2-40B4-BE49-F238E27FC236}">
                <a16:creationId xmlns:a16="http://schemas.microsoft.com/office/drawing/2014/main" id="{8E96E9C8-C5BE-D781-AFD5-56A0C1CAC81A}"/>
              </a:ext>
            </a:extLst>
          </p:cNvPr>
          <p:cNvSpPr>
            <a:spLocks noGrp="1"/>
          </p:cNvSpPr>
          <p:nvPr>
            <p:ph type="pic" sz="quarter" idx="31" hasCustomPrompt="1"/>
          </p:nvPr>
        </p:nvSpPr>
        <p:spPr>
          <a:xfrm>
            <a:off x="1583301" y="2853419"/>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14" name="Picture Placeholder 23">
            <a:extLst>
              <a:ext uri="{FF2B5EF4-FFF2-40B4-BE49-F238E27FC236}">
                <a16:creationId xmlns:a16="http://schemas.microsoft.com/office/drawing/2014/main" id="{C7EAF238-73B2-C251-364B-4DF669DA0593}"/>
              </a:ext>
            </a:extLst>
          </p:cNvPr>
          <p:cNvSpPr>
            <a:spLocks noGrp="1"/>
          </p:cNvSpPr>
          <p:nvPr>
            <p:ph type="pic" sz="quarter" idx="32" hasCustomPrompt="1"/>
          </p:nvPr>
        </p:nvSpPr>
        <p:spPr>
          <a:xfrm>
            <a:off x="1583301" y="996483"/>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21" name="Picture Placeholder 23">
            <a:extLst>
              <a:ext uri="{FF2B5EF4-FFF2-40B4-BE49-F238E27FC236}">
                <a16:creationId xmlns:a16="http://schemas.microsoft.com/office/drawing/2014/main" id="{92F6C905-EB09-F73B-2724-5390460A155E}"/>
              </a:ext>
            </a:extLst>
          </p:cNvPr>
          <p:cNvSpPr>
            <a:spLocks noGrp="1"/>
          </p:cNvSpPr>
          <p:nvPr>
            <p:ph type="pic" sz="quarter" idx="33" hasCustomPrompt="1"/>
          </p:nvPr>
        </p:nvSpPr>
        <p:spPr>
          <a:xfrm>
            <a:off x="9939510" y="4752560"/>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22" name="Picture Placeholder 23">
            <a:extLst>
              <a:ext uri="{FF2B5EF4-FFF2-40B4-BE49-F238E27FC236}">
                <a16:creationId xmlns:a16="http://schemas.microsoft.com/office/drawing/2014/main" id="{12485488-0872-609B-764B-021FA688836C}"/>
              </a:ext>
            </a:extLst>
          </p:cNvPr>
          <p:cNvSpPr>
            <a:spLocks noGrp="1"/>
          </p:cNvSpPr>
          <p:nvPr>
            <p:ph type="pic" sz="quarter" idx="34" hasCustomPrompt="1"/>
          </p:nvPr>
        </p:nvSpPr>
        <p:spPr>
          <a:xfrm>
            <a:off x="9939510" y="2853419"/>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23" name="Picture Placeholder 23">
            <a:extLst>
              <a:ext uri="{FF2B5EF4-FFF2-40B4-BE49-F238E27FC236}">
                <a16:creationId xmlns:a16="http://schemas.microsoft.com/office/drawing/2014/main" id="{6F7CCBF3-4360-81C5-878D-42F8435DF76E}"/>
              </a:ext>
            </a:extLst>
          </p:cNvPr>
          <p:cNvSpPr>
            <a:spLocks noGrp="1"/>
          </p:cNvSpPr>
          <p:nvPr>
            <p:ph type="pic" sz="quarter" idx="35" hasCustomPrompt="1"/>
          </p:nvPr>
        </p:nvSpPr>
        <p:spPr>
          <a:xfrm>
            <a:off x="9939510" y="996483"/>
            <a:ext cx="632303" cy="632303"/>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Tree>
    <p:extLst>
      <p:ext uri="{BB962C8B-B14F-4D97-AF65-F5344CB8AC3E}">
        <p14:creationId xmlns:p14="http://schemas.microsoft.com/office/powerpoint/2010/main" val="11336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 +  Descriptio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356D66C-0A02-B055-5DD3-D7FECD892A6E}"/>
              </a:ext>
            </a:extLst>
          </p:cNvPr>
          <p:cNvSpPr/>
          <p:nvPr/>
        </p:nvSpPr>
        <p:spPr>
          <a:xfrm>
            <a:off x="0" y="5772531"/>
            <a:ext cx="12192000" cy="1101510"/>
          </a:xfrm>
          <a:prstGeom prst="rect">
            <a:avLst/>
          </a:prstGeom>
          <a:solidFill>
            <a:srgbClr val="257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tx1"/>
              </a:solidFill>
              <a:latin typeface="Arial" panose="020B0604020202020204" pitchFamily="34" charset="0"/>
            </a:endParaRPr>
          </a:p>
        </p:txBody>
      </p:sp>
      <p:sp>
        <p:nvSpPr>
          <p:cNvPr id="21" name="Text Placeholder 20">
            <a:extLst>
              <a:ext uri="{FF2B5EF4-FFF2-40B4-BE49-F238E27FC236}">
                <a16:creationId xmlns:a16="http://schemas.microsoft.com/office/drawing/2014/main" id="{9FBDAA91-3867-9206-C1B5-1911E3403FAC}"/>
              </a:ext>
            </a:extLst>
          </p:cNvPr>
          <p:cNvSpPr>
            <a:spLocks noGrp="1"/>
          </p:cNvSpPr>
          <p:nvPr>
            <p:ph type="body" sz="quarter" idx="10" hasCustomPrompt="1"/>
          </p:nvPr>
        </p:nvSpPr>
        <p:spPr>
          <a:xfrm>
            <a:off x="874633" y="4056448"/>
            <a:ext cx="1624013" cy="342401"/>
          </a:xfrm>
        </p:spPr>
        <p:txBody>
          <a:bodyPr>
            <a:normAutofit/>
          </a:bodyPr>
          <a:lstStyle>
            <a:lvl1pPr>
              <a:defRPr sz="1800"/>
            </a:lvl1pPr>
          </a:lstStyle>
          <a:p>
            <a:pPr lvl="0"/>
            <a:r>
              <a:rPr lang="en-US" dirty="0"/>
              <a:t>Icon One</a:t>
            </a:r>
          </a:p>
        </p:txBody>
      </p:sp>
      <p:sp>
        <p:nvSpPr>
          <p:cNvPr id="22" name="Text Placeholder 26">
            <a:extLst>
              <a:ext uri="{FF2B5EF4-FFF2-40B4-BE49-F238E27FC236}">
                <a16:creationId xmlns:a16="http://schemas.microsoft.com/office/drawing/2014/main" id="{1470319C-C483-0493-A60D-475058F9D1B4}"/>
              </a:ext>
            </a:extLst>
          </p:cNvPr>
          <p:cNvSpPr>
            <a:spLocks noGrp="1"/>
          </p:cNvSpPr>
          <p:nvPr>
            <p:ph type="body" sz="quarter" idx="12" hasCustomPrompt="1"/>
          </p:nvPr>
        </p:nvSpPr>
        <p:spPr>
          <a:xfrm>
            <a:off x="874633" y="4458755"/>
            <a:ext cx="1494072" cy="503913"/>
          </a:xfrm>
        </p:spPr>
        <p:txBody>
          <a:bodyPr>
            <a:noAutofit/>
          </a:bodyPr>
          <a:lstStyle>
            <a:lvl1pPr algn="l">
              <a:lnSpc>
                <a:spcPct val="10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Descriptor goes right here</a:t>
            </a:r>
          </a:p>
        </p:txBody>
      </p:sp>
      <p:sp>
        <p:nvSpPr>
          <p:cNvPr id="23" name="Text Placeholder 20">
            <a:extLst>
              <a:ext uri="{FF2B5EF4-FFF2-40B4-BE49-F238E27FC236}">
                <a16:creationId xmlns:a16="http://schemas.microsoft.com/office/drawing/2014/main" id="{B21F9FB7-046D-5753-AB13-17E46AD80B63}"/>
              </a:ext>
            </a:extLst>
          </p:cNvPr>
          <p:cNvSpPr>
            <a:spLocks noGrp="1"/>
          </p:cNvSpPr>
          <p:nvPr>
            <p:ph type="body" sz="quarter" idx="13" hasCustomPrompt="1"/>
          </p:nvPr>
        </p:nvSpPr>
        <p:spPr>
          <a:xfrm>
            <a:off x="2911778" y="4056448"/>
            <a:ext cx="1624013" cy="342401"/>
          </a:xfrm>
        </p:spPr>
        <p:txBody>
          <a:bodyPr>
            <a:normAutofit/>
          </a:bodyPr>
          <a:lstStyle>
            <a:lvl1pPr>
              <a:defRPr sz="1800"/>
            </a:lvl1pPr>
          </a:lstStyle>
          <a:p>
            <a:pPr lvl="0"/>
            <a:r>
              <a:rPr lang="en-US" dirty="0"/>
              <a:t>Icon Two</a:t>
            </a:r>
          </a:p>
        </p:txBody>
      </p:sp>
      <p:sp>
        <p:nvSpPr>
          <p:cNvPr id="24" name="Text Placeholder 26">
            <a:extLst>
              <a:ext uri="{FF2B5EF4-FFF2-40B4-BE49-F238E27FC236}">
                <a16:creationId xmlns:a16="http://schemas.microsoft.com/office/drawing/2014/main" id="{BA3C5F4F-201D-3753-A5B6-39125841F542}"/>
              </a:ext>
            </a:extLst>
          </p:cNvPr>
          <p:cNvSpPr>
            <a:spLocks noGrp="1"/>
          </p:cNvSpPr>
          <p:nvPr>
            <p:ph type="body" sz="quarter" idx="14" hasCustomPrompt="1"/>
          </p:nvPr>
        </p:nvSpPr>
        <p:spPr>
          <a:xfrm>
            <a:off x="2911778" y="4458755"/>
            <a:ext cx="1494072" cy="503913"/>
          </a:xfrm>
        </p:spPr>
        <p:txBody>
          <a:bodyPr>
            <a:noAutofit/>
          </a:bodyPr>
          <a:lstStyle>
            <a:lvl1pPr algn="l">
              <a:lnSpc>
                <a:spcPct val="10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Descriptor goes right here</a:t>
            </a:r>
          </a:p>
        </p:txBody>
      </p:sp>
      <p:sp>
        <p:nvSpPr>
          <p:cNvPr id="25" name="Text Placeholder 20">
            <a:extLst>
              <a:ext uri="{FF2B5EF4-FFF2-40B4-BE49-F238E27FC236}">
                <a16:creationId xmlns:a16="http://schemas.microsoft.com/office/drawing/2014/main" id="{398CD91B-E80E-FE2B-C05A-9FF7606B17BB}"/>
              </a:ext>
            </a:extLst>
          </p:cNvPr>
          <p:cNvSpPr>
            <a:spLocks noGrp="1"/>
          </p:cNvSpPr>
          <p:nvPr>
            <p:ph type="body" sz="quarter" idx="15" hasCustomPrompt="1"/>
          </p:nvPr>
        </p:nvSpPr>
        <p:spPr>
          <a:xfrm>
            <a:off x="4983646" y="4056448"/>
            <a:ext cx="1624013" cy="342401"/>
          </a:xfrm>
        </p:spPr>
        <p:txBody>
          <a:bodyPr>
            <a:normAutofit/>
          </a:bodyPr>
          <a:lstStyle>
            <a:lvl1pPr>
              <a:defRPr sz="1800"/>
            </a:lvl1pPr>
          </a:lstStyle>
          <a:p>
            <a:pPr lvl="0"/>
            <a:r>
              <a:rPr lang="en-US" dirty="0"/>
              <a:t>Icon Three</a:t>
            </a:r>
          </a:p>
        </p:txBody>
      </p:sp>
      <p:sp>
        <p:nvSpPr>
          <p:cNvPr id="26" name="Text Placeholder 26">
            <a:extLst>
              <a:ext uri="{FF2B5EF4-FFF2-40B4-BE49-F238E27FC236}">
                <a16:creationId xmlns:a16="http://schemas.microsoft.com/office/drawing/2014/main" id="{C57265F5-758F-CD63-6EAB-7AB672BCB9A2}"/>
              </a:ext>
            </a:extLst>
          </p:cNvPr>
          <p:cNvSpPr>
            <a:spLocks noGrp="1"/>
          </p:cNvSpPr>
          <p:nvPr>
            <p:ph type="body" sz="quarter" idx="16" hasCustomPrompt="1"/>
          </p:nvPr>
        </p:nvSpPr>
        <p:spPr>
          <a:xfrm>
            <a:off x="4983646" y="4458755"/>
            <a:ext cx="1494072" cy="503913"/>
          </a:xfrm>
        </p:spPr>
        <p:txBody>
          <a:bodyPr>
            <a:noAutofit/>
          </a:bodyPr>
          <a:lstStyle>
            <a:lvl1pPr algn="l">
              <a:lnSpc>
                <a:spcPct val="10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Descriptor goes right here</a:t>
            </a:r>
          </a:p>
        </p:txBody>
      </p:sp>
      <p:sp>
        <p:nvSpPr>
          <p:cNvPr id="27" name="Text Placeholder 20">
            <a:extLst>
              <a:ext uri="{FF2B5EF4-FFF2-40B4-BE49-F238E27FC236}">
                <a16:creationId xmlns:a16="http://schemas.microsoft.com/office/drawing/2014/main" id="{2552C5B4-AC54-24B1-ED3F-105019895617}"/>
              </a:ext>
            </a:extLst>
          </p:cNvPr>
          <p:cNvSpPr>
            <a:spLocks noGrp="1"/>
          </p:cNvSpPr>
          <p:nvPr>
            <p:ph type="body" sz="quarter" idx="17" hasCustomPrompt="1"/>
          </p:nvPr>
        </p:nvSpPr>
        <p:spPr>
          <a:xfrm>
            <a:off x="7043940" y="4056448"/>
            <a:ext cx="1624013" cy="342401"/>
          </a:xfrm>
        </p:spPr>
        <p:txBody>
          <a:bodyPr>
            <a:normAutofit/>
          </a:bodyPr>
          <a:lstStyle>
            <a:lvl1pPr>
              <a:defRPr sz="1800"/>
            </a:lvl1pPr>
          </a:lstStyle>
          <a:p>
            <a:pPr lvl="0"/>
            <a:r>
              <a:rPr lang="en-US" dirty="0"/>
              <a:t>Icon Four</a:t>
            </a:r>
          </a:p>
        </p:txBody>
      </p:sp>
      <p:sp>
        <p:nvSpPr>
          <p:cNvPr id="28" name="Text Placeholder 26">
            <a:extLst>
              <a:ext uri="{FF2B5EF4-FFF2-40B4-BE49-F238E27FC236}">
                <a16:creationId xmlns:a16="http://schemas.microsoft.com/office/drawing/2014/main" id="{862D31FF-1E93-68D1-7435-29FB56B8B87A}"/>
              </a:ext>
            </a:extLst>
          </p:cNvPr>
          <p:cNvSpPr>
            <a:spLocks noGrp="1"/>
          </p:cNvSpPr>
          <p:nvPr>
            <p:ph type="body" sz="quarter" idx="18" hasCustomPrompt="1"/>
          </p:nvPr>
        </p:nvSpPr>
        <p:spPr>
          <a:xfrm>
            <a:off x="7043940" y="4458755"/>
            <a:ext cx="1494072" cy="503913"/>
          </a:xfrm>
        </p:spPr>
        <p:txBody>
          <a:bodyPr>
            <a:noAutofit/>
          </a:bodyPr>
          <a:lstStyle>
            <a:lvl1pPr algn="l">
              <a:lnSpc>
                <a:spcPct val="10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Descriptor goes right here</a:t>
            </a:r>
          </a:p>
        </p:txBody>
      </p:sp>
      <p:sp>
        <p:nvSpPr>
          <p:cNvPr id="29" name="Text Placeholder 20">
            <a:extLst>
              <a:ext uri="{FF2B5EF4-FFF2-40B4-BE49-F238E27FC236}">
                <a16:creationId xmlns:a16="http://schemas.microsoft.com/office/drawing/2014/main" id="{DBEBDF25-6895-BA8B-DC5B-CF4DB38FBE5D}"/>
              </a:ext>
            </a:extLst>
          </p:cNvPr>
          <p:cNvSpPr>
            <a:spLocks noGrp="1"/>
          </p:cNvSpPr>
          <p:nvPr>
            <p:ph type="body" sz="quarter" idx="19" hasCustomPrompt="1"/>
          </p:nvPr>
        </p:nvSpPr>
        <p:spPr>
          <a:xfrm>
            <a:off x="9185256" y="4056448"/>
            <a:ext cx="1624013" cy="342401"/>
          </a:xfrm>
        </p:spPr>
        <p:txBody>
          <a:bodyPr>
            <a:normAutofit/>
          </a:bodyPr>
          <a:lstStyle>
            <a:lvl1pPr>
              <a:defRPr sz="1800"/>
            </a:lvl1pPr>
          </a:lstStyle>
          <a:p>
            <a:pPr lvl="0"/>
            <a:r>
              <a:rPr lang="en-US" dirty="0"/>
              <a:t>Icon Five</a:t>
            </a:r>
          </a:p>
        </p:txBody>
      </p:sp>
      <p:sp>
        <p:nvSpPr>
          <p:cNvPr id="30" name="Text Placeholder 26">
            <a:extLst>
              <a:ext uri="{FF2B5EF4-FFF2-40B4-BE49-F238E27FC236}">
                <a16:creationId xmlns:a16="http://schemas.microsoft.com/office/drawing/2014/main" id="{A7856C8F-3842-5BD6-A97D-16C553C7BC4D}"/>
              </a:ext>
            </a:extLst>
          </p:cNvPr>
          <p:cNvSpPr>
            <a:spLocks noGrp="1"/>
          </p:cNvSpPr>
          <p:nvPr>
            <p:ph type="body" sz="quarter" idx="20" hasCustomPrompt="1"/>
          </p:nvPr>
        </p:nvSpPr>
        <p:spPr>
          <a:xfrm>
            <a:off x="9185256" y="4458755"/>
            <a:ext cx="1494072" cy="503913"/>
          </a:xfrm>
        </p:spPr>
        <p:txBody>
          <a:bodyPr>
            <a:noAutofit/>
          </a:bodyPr>
          <a:lstStyle>
            <a:lvl1pPr algn="l">
              <a:lnSpc>
                <a:spcPct val="100000"/>
              </a:lnSpc>
              <a:defRPr sz="1400" b="0" i="0">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Descriptor goes right here</a:t>
            </a:r>
          </a:p>
        </p:txBody>
      </p:sp>
      <p:sp>
        <p:nvSpPr>
          <p:cNvPr id="31" name="Text Placeholder 4">
            <a:extLst>
              <a:ext uri="{FF2B5EF4-FFF2-40B4-BE49-F238E27FC236}">
                <a16:creationId xmlns:a16="http://schemas.microsoft.com/office/drawing/2014/main" id="{77A3C0D8-0031-DC5C-87BB-C28227140F74}"/>
              </a:ext>
            </a:extLst>
          </p:cNvPr>
          <p:cNvSpPr>
            <a:spLocks noGrp="1"/>
          </p:cNvSpPr>
          <p:nvPr>
            <p:ph type="body" sz="quarter" idx="24" hasCustomPrompt="1"/>
          </p:nvPr>
        </p:nvSpPr>
        <p:spPr>
          <a:xfrm>
            <a:off x="811212" y="1025047"/>
            <a:ext cx="7268486" cy="1203178"/>
          </a:xfrm>
        </p:spPr>
        <p:txBody>
          <a:bodyPr>
            <a:noAutofit/>
          </a:bodyPr>
          <a:lstStyle>
            <a:lvl1pPr>
              <a:lnSpc>
                <a:spcPts val="4660"/>
              </a:lnSpc>
              <a:defRPr sz="4400" b="1" i="0">
                <a:solidFill>
                  <a:srgbClr val="003B71"/>
                </a:solidFill>
                <a:latin typeface="Arial Black" panose="020B0604020202020204" pitchFamily="34" charset="0"/>
                <a:cs typeface="Arial Black" panose="020B0604020202020204" pitchFamily="34" charset="0"/>
              </a:defRPr>
            </a:lvl1pPr>
          </a:lstStyle>
          <a:p>
            <a:pPr lvl="0"/>
            <a:r>
              <a:rPr lang="en-US" dirty="0"/>
              <a:t>Headline goes right here and here.</a:t>
            </a:r>
          </a:p>
        </p:txBody>
      </p:sp>
      <p:sp>
        <p:nvSpPr>
          <p:cNvPr id="3" name="Picture Placeholder 23">
            <a:extLst>
              <a:ext uri="{FF2B5EF4-FFF2-40B4-BE49-F238E27FC236}">
                <a16:creationId xmlns:a16="http://schemas.microsoft.com/office/drawing/2014/main" id="{0A22A0AD-BF1B-D13B-2410-BA6902514D5C}"/>
              </a:ext>
            </a:extLst>
          </p:cNvPr>
          <p:cNvSpPr>
            <a:spLocks noGrp="1"/>
          </p:cNvSpPr>
          <p:nvPr>
            <p:ph type="pic" sz="quarter" idx="30" hasCustomPrompt="1"/>
          </p:nvPr>
        </p:nvSpPr>
        <p:spPr>
          <a:xfrm>
            <a:off x="950833" y="2883177"/>
            <a:ext cx="827167" cy="827167"/>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4" name="Picture Placeholder 23">
            <a:extLst>
              <a:ext uri="{FF2B5EF4-FFF2-40B4-BE49-F238E27FC236}">
                <a16:creationId xmlns:a16="http://schemas.microsoft.com/office/drawing/2014/main" id="{20ADAC48-3B7D-0588-13DE-D430AA84515C}"/>
              </a:ext>
            </a:extLst>
          </p:cNvPr>
          <p:cNvSpPr>
            <a:spLocks noGrp="1"/>
          </p:cNvSpPr>
          <p:nvPr>
            <p:ph type="pic" sz="quarter" idx="31" hasCustomPrompt="1"/>
          </p:nvPr>
        </p:nvSpPr>
        <p:spPr>
          <a:xfrm>
            <a:off x="3006566" y="2883177"/>
            <a:ext cx="827167" cy="827167"/>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5" name="Picture Placeholder 23">
            <a:extLst>
              <a:ext uri="{FF2B5EF4-FFF2-40B4-BE49-F238E27FC236}">
                <a16:creationId xmlns:a16="http://schemas.microsoft.com/office/drawing/2014/main" id="{9649648D-FEEA-DD22-BA64-5E5FDCF01E35}"/>
              </a:ext>
            </a:extLst>
          </p:cNvPr>
          <p:cNvSpPr>
            <a:spLocks noGrp="1"/>
          </p:cNvSpPr>
          <p:nvPr>
            <p:ph type="pic" sz="quarter" idx="32" hasCustomPrompt="1"/>
          </p:nvPr>
        </p:nvSpPr>
        <p:spPr>
          <a:xfrm>
            <a:off x="5062299" y="2883177"/>
            <a:ext cx="827167" cy="827167"/>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6" name="Picture Placeholder 23">
            <a:extLst>
              <a:ext uri="{FF2B5EF4-FFF2-40B4-BE49-F238E27FC236}">
                <a16:creationId xmlns:a16="http://schemas.microsoft.com/office/drawing/2014/main" id="{F71A5ABE-0A80-5196-5A04-7CDB73136CD6}"/>
              </a:ext>
            </a:extLst>
          </p:cNvPr>
          <p:cNvSpPr>
            <a:spLocks noGrp="1"/>
          </p:cNvSpPr>
          <p:nvPr>
            <p:ph type="pic" sz="quarter" idx="33" hasCustomPrompt="1"/>
          </p:nvPr>
        </p:nvSpPr>
        <p:spPr>
          <a:xfrm>
            <a:off x="7171332" y="2883177"/>
            <a:ext cx="827167" cy="827167"/>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
        <p:nvSpPr>
          <p:cNvPr id="7" name="Picture Placeholder 23">
            <a:extLst>
              <a:ext uri="{FF2B5EF4-FFF2-40B4-BE49-F238E27FC236}">
                <a16:creationId xmlns:a16="http://schemas.microsoft.com/office/drawing/2014/main" id="{7DAB473F-56DD-D448-4153-328AC199C80D}"/>
              </a:ext>
            </a:extLst>
          </p:cNvPr>
          <p:cNvSpPr>
            <a:spLocks noGrp="1"/>
          </p:cNvSpPr>
          <p:nvPr>
            <p:ph type="pic" sz="quarter" idx="34" hasCustomPrompt="1"/>
          </p:nvPr>
        </p:nvSpPr>
        <p:spPr>
          <a:xfrm>
            <a:off x="9280365" y="2883177"/>
            <a:ext cx="827167" cy="827167"/>
          </a:xfrm>
          <a:prstGeom prst="ellipse">
            <a:avLst/>
          </a:prstGeom>
          <a:pattFill prst="pct5">
            <a:fgClr>
              <a:schemeClr val="accent1"/>
            </a:fgClr>
            <a:bgClr>
              <a:schemeClr val="bg1"/>
            </a:bgClr>
          </a:pattFill>
        </p:spPr>
        <p:txBody>
          <a:bodyPr>
            <a:normAutofit/>
          </a:bodyPr>
          <a:lstStyle>
            <a:lvl1pPr marL="0" indent="0" algn="ctr">
              <a:buNone/>
              <a:defRPr sz="1100" b="0" i="0">
                <a:solidFill>
                  <a:srgbClr val="257FC3"/>
                </a:solidFill>
                <a:latin typeface="Arial" panose="020B0604020202020204" pitchFamily="34" charset="0"/>
                <a:cs typeface="Arial" panose="020B0604020202020204" pitchFamily="34" charset="0"/>
              </a:defRPr>
            </a:lvl1pPr>
          </a:lstStyle>
          <a:p>
            <a:r>
              <a:rPr lang="en-US" dirty="0"/>
              <a:t>Icon</a:t>
            </a:r>
          </a:p>
        </p:txBody>
      </p:sp>
    </p:spTree>
    <p:extLst>
      <p:ext uri="{BB962C8B-B14F-4D97-AF65-F5344CB8AC3E}">
        <p14:creationId xmlns:p14="http://schemas.microsoft.com/office/powerpoint/2010/main" val="284262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43DA04-3EA9-AFA5-53F2-167712046663}"/>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itle 1">
            <a:extLst>
              <a:ext uri="{FF2B5EF4-FFF2-40B4-BE49-F238E27FC236}">
                <a16:creationId xmlns:a16="http://schemas.microsoft.com/office/drawing/2014/main" id="{CFD7B5D8-4CE5-E2DD-FE2E-AEA7A15BF721}"/>
              </a:ext>
            </a:extLst>
          </p:cNvPr>
          <p:cNvSpPr>
            <a:spLocks noGrp="1"/>
          </p:cNvSpPr>
          <p:nvPr>
            <p:ph type="title" hasCustomPrompt="1"/>
          </p:nvPr>
        </p:nvSpPr>
        <p:spPr>
          <a:xfrm>
            <a:off x="792968" y="2009384"/>
            <a:ext cx="4920819" cy="2434875"/>
          </a:xfrm>
          <a:prstGeom prst="rect">
            <a:avLst/>
          </a:prstGeom>
        </p:spPr>
        <p:txBody>
          <a:bodyPr anchor="ctr">
            <a:noAutofit/>
          </a:bodyPr>
          <a:lstStyle>
            <a:lvl1pPr>
              <a:lnSpc>
                <a:spcPts val="5400"/>
              </a:lnSpc>
              <a:defRPr sz="5400" b="1" i="0">
                <a:solidFill>
                  <a:schemeClr val="bg1"/>
                </a:solidFill>
                <a:latin typeface="Arial" panose="020B0604020202020204" pitchFamily="34" charset="0"/>
                <a:cs typeface="Arial" panose="020B0604020202020204" pitchFamily="34" charset="0"/>
              </a:defRPr>
            </a:lvl1pPr>
          </a:lstStyle>
          <a:p>
            <a:r>
              <a:rPr lang="en-US" dirty="0"/>
              <a:t>The Title Goes Right Here</a:t>
            </a:r>
          </a:p>
        </p:txBody>
      </p:sp>
      <p:sp>
        <p:nvSpPr>
          <p:cNvPr id="6" name="Text Placeholder 5">
            <a:extLst>
              <a:ext uri="{FF2B5EF4-FFF2-40B4-BE49-F238E27FC236}">
                <a16:creationId xmlns:a16="http://schemas.microsoft.com/office/drawing/2014/main" id="{6CB219BC-0AC7-1C3F-1045-F56127A70AC3}"/>
              </a:ext>
            </a:extLst>
          </p:cNvPr>
          <p:cNvSpPr>
            <a:spLocks noGrp="1"/>
          </p:cNvSpPr>
          <p:nvPr>
            <p:ph type="body" sz="quarter" idx="11" hasCustomPrompt="1"/>
          </p:nvPr>
        </p:nvSpPr>
        <p:spPr>
          <a:xfrm>
            <a:off x="806416" y="5388338"/>
            <a:ext cx="3362325" cy="347576"/>
          </a:xfrm>
        </p:spPr>
        <p:txBody>
          <a:bodyPr anchor="b">
            <a:normAutofit/>
          </a:bodyPr>
          <a:lstStyle>
            <a:lvl1pPr>
              <a:lnSpc>
                <a:spcPts val="1200"/>
              </a:lnSpc>
              <a:defRPr sz="1600" b="1" i="0">
                <a:solidFill>
                  <a:schemeClr val="bg1"/>
                </a:solidFill>
                <a:latin typeface="Arial" panose="020B0604020202020204" pitchFamily="34" charset="0"/>
                <a:cs typeface="Arial" panose="020B0604020202020204" pitchFamily="34" charset="0"/>
              </a:defRPr>
            </a:lvl1pPr>
          </a:lstStyle>
          <a:p>
            <a:pPr lvl="0"/>
            <a:r>
              <a:rPr lang="en-US" dirty="0"/>
              <a:t>Speaker Name</a:t>
            </a:r>
          </a:p>
        </p:txBody>
      </p:sp>
      <p:pic>
        <p:nvPicPr>
          <p:cNvPr id="7" name="Picture 6">
            <a:extLst>
              <a:ext uri="{FF2B5EF4-FFF2-40B4-BE49-F238E27FC236}">
                <a16:creationId xmlns:a16="http://schemas.microsoft.com/office/drawing/2014/main" id="{732A462E-5AC0-0AAF-B27A-D45F4A9B52CC}"/>
              </a:ext>
            </a:extLst>
          </p:cNvPr>
          <p:cNvPicPr>
            <a:picLocks noChangeAspect="1"/>
          </p:cNvPicPr>
          <p:nvPr userDrawn="1"/>
        </p:nvPicPr>
        <p:blipFill>
          <a:blip r:embed="rId2"/>
          <a:stretch>
            <a:fillRect/>
          </a:stretch>
        </p:blipFill>
        <p:spPr>
          <a:xfrm>
            <a:off x="887731" y="679715"/>
            <a:ext cx="2201890" cy="593552"/>
          </a:xfrm>
          <a:prstGeom prst="rect">
            <a:avLst/>
          </a:prstGeom>
        </p:spPr>
      </p:pic>
      <p:sp>
        <p:nvSpPr>
          <p:cNvPr id="10" name="Text Placeholder 5">
            <a:extLst>
              <a:ext uri="{FF2B5EF4-FFF2-40B4-BE49-F238E27FC236}">
                <a16:creationId xmlns:a16="http://schemas.microsoft.com/office/drawing/2014/main" id="{544DD1AF-89A1-5F8A-308E-62D303016E7B}"/>
              </a:ext>
            </a:extLst>
          </p:cNvPr>
          <p:cNvSpPr>
            <a:spLocks noGrp="1"/>
          </p:cNvSpPr>
          <p:nvPr>
            <p:ph type="body" sz="quarter" idx="12" hasCustomPrompt="1"/>
          </p:nvPr>
        </p:nvSpPr>
        <p:spPr>
          <a:xfrm>
            <a:off x="806416" y="5801288"/>
            <a:ext cx="4540368" cy="478840"/>
          </a:xfrm>
        </p:spPr>
        <p:txBody>
          <a:bodyPr anchor="t">
            <a:normAutofit/>
          </a:bodyPr>
          <a:lstStyle>
            <a:lvl1pPr>
              <a:lnSpc>
                <a:spcPts val="1200"/>
              </a:lnSpc>
              <a:defRPr sz="1200" b="0" i="0">
                <a:solidFill>
                  <a:schemeClr val="bg1"/>
                </a:solidFill>
                <a:latin typeface="Arial" panose="020B0604020202020204" pitchFamily="34" charset="0"/>
                <a:cs typeface="Arial" panose="020B0604020202020204" pitchFamily="34" charset="0"/>
              </a:defRPr>
            </a:lvl1pPr>
          </a:lstStyle>
          <a:p>
            <a:pPr lvl="0"/>
            <a:r>
              <a:rPr lang="en-US" dirty="0"/>
              <a:t>Title Goes Here, GE Appliances, a Haier company</a:t>
            </a:r>
          </a:p>
        </p:txBody>
      </p:sp>
      <p:sp>
        <p:nvSpPr>
          <p:cNvPr id="12" name="Picture Placeholder 3">
            <a:extLst>
              <a:ext uri="{FF2B5EF4-FFF2-40B4-BE49-F238E27FC236}">
                <a16:creationId xmlns:a16="http://schemas.microsoft.com/office/drawing/2014/main" id="{14C6415A-5121-40F9-EB88-991BBEB326ED}"/>
              </a:ext>
            </a:extLst>
          </p:cNvPr>
          <p:cNvSpPr>
            <a:spLocks noGrp="1"/>
          </p:cNvSpPr>
          <p:nvPr>
            <p:ph type="pic" sz="quarter" idx="23"/>
          </p:nvPr>
        </p:nvSpPr>
        <p:spPr>
          <a:xfrm>
            <a:off x="6478213" y="-717630"/>
            <a:ext cx="8105150" cy="8105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noFill/>
          </a:ln>
        </p:spPr>
        <p:txBody>
          <a:bodyPr wrap="square" anchor="t">
            <a:noAutofit/>
          </a:bodyPr>
          <a:lstStyle>
            <a:lvl1pPr marL="0" indent="0" algn="ctr">
              <a:buNone/>
              <a:defRPr sz="16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483710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31EC1F-687B-1BDA-6A50-E2930F1D748F}"/>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4" name="Picture 3">
            <a:extLst>
              <a:ext uri="{FF2B5EF4-FFF2-40B4-BE49-F238E27FC236}">
                <a16:creationId xmlns:a16="http://schemas.microsoft.com/office/drawing/2014/main" id="{495674D1-F634-2E0C-42F6-4DE1A576955C}"/>
              </a:ext>
            </a:extLst>
          </p:cNvPr>
          <p:cNvPicPr>
            <a:picLocks noChangeAspect="1"/>
          </p:cNvPicPr>
          <p:nvPr/>
        </p:nvPicPr>
        <p:blipFill>
          <a:blip r:embed="rId2"/>
          <a:stretch>
            <a:fillRect/>
          </a:stretch>
        </p:blipFill>
        <p:spPr>
          <a:xfrm>
            <a:off x="9292395" y="514804"/>
            <a:ext cx="2109016" cy="568516"/>
          </a:xfrm>
          <a:prstGeom prst="rect">
            <a:avLst/>
          </a:prstGeom>
        </p:spPr>
      </p:pic>
      <p:sp>
        <p:nvSpPr>
          <p:cNvPr id="9" name="Right Arrow 8">
            <a:extLst>
              <a:ext uri="{FF2B5EF4-FFF2-40B4-BE49-F238E27FC236}">
                <a16:creationId xmlns:a16="http://schemas.microsoft.com/office/drawing/2014/main" id="{6C3FC3F3-CBB3-F9FD-7A1A-26530C48AFC5}"/>
              </a:ext>
            </a:extLst>
          </p:cNvPr>
          <p:cNvSpPr/>
          <p:nvPr/>
        </p:nvSpPr>
        <p:spPr>
          <a:xfrm>
            <a:off x="5622190" y="3013023"/>
            <a:ext cx="1074755" cy="800750"/>
          </a:xfrm>
          <a:prstGeom prst="rightArrow">
            <a:avLst/>
          </a:prstGeom>
          <a:solidFill>
            <a:srgbClr val="0B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Rectangle 11">
            <a:extLst>
              <a:ext uri="{FF2B5EF4-FFF2-40B4-BE49-F238E27FC236}">
                <a16:creationId xmlns:a16="http://schemas.microsoft.com/office/drawing/2014/main" id="{DB5A06C5-B34B-1966-E1A3-BD785EA3F2A5}"/>
              </a:ext>
            </a:extLst>
          </p:cNvPr>
          <p:cNvSpPr/>
          <p:nvPr/>
        </p:nvSpPr>
        <p:spPr>
          <a:xfrm>
            <a:off x="1536700" y="4611547"/>
            <a:ext cx="9118600" cy="117429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 Placeholder 2">
            <a:extLst>
              <a:ext uri="{FF2B5EF4-FFF2-40B4-BE49-F238E27FC236}">
                <a16:creationId xmlns:a16="http://schemas.microsoft.com/office/drawing/2014/main" id="{A00333C9-E9C0-F908-81CB-6DF9F70BA97F}"/>
              </a:ext>
            </a:extLst>
          </p:cNvPr>
          <p:cNvSpPr>
            <a:spLocks noGrp="1"/>
          </p:cNvSpPr>
          <p:nvPr>
            <p:ph type="body" sz="quarter" idx="10" hasCustomPrompt="1"/>
          </p:nvPr>
        </p:nvSpPr>
        <p:spPr>
          <a:xfrm>
            <a:off x="787725" y="661815"/>
            <a:ext cx="5602974" cy="568516"/>
          </a:xfrm>
        </p:spPr>
        <p:txBody>
          <a:bodyPr>
            <a:noAutofit/>
          </a:bodyPr>
          <a:lstStyle>
            <a:lvl1pPr>
              <a:defRPr sz="3000">
                <a:solidFill>
                  <a:schemeClr val="bg1"/>
                </a:solidFill>
              </a:defRPr>
            </a:lvl1pPr>
          </a:lstStyle>
          <a:p>
            <a:pPr lvl="0"/>
            <a:r>
              <a:rPr lang="en-US" dirty="0"/>
              <a:t>Short headline goes here</a:t>
            </a:r>
          </a:p>
        </p:txBody>
      </p:sp>
      <p:sp>
        <p:nvSpPr>
          <p:cNvPr id="16" name="Text Placeholder 15">
            <a:extLst>
              <a:ext uri="{FF2B5EF4-FFF2-40B4-BE49-F238E27FC236}">
                <a16:creationId xmlns:a16="http://schemas.microsoft.com/office/drawing/2014/main" id="{DA018131-AD6A-E6A0-77C2-2AE644B0FD95}"/>
              </a:ext>
            </a:extLst>
          </p:cNvPr>
          <p:cNvSpPr>
            <a:spLocks noGrp="1"/>
          </p:cNvSpPr>
          <p:nvPr>
            <p:ph type="body" sz="quarter" idx="11" hasCustomPrompt="1"/>
          </p:nvPr>
        </p:nvSpPr>
        <p:spPr>
          <a:xfrm>
            <a:off x="1513626" y="2452637"/>
            <a:ext cx="3851783" cy="1228864"/>
          </a:xfrm>
        </p:spPr>
        <p:txBody>
          <a:bodyPr>
            <a:noAutofit/>
          </a:bodyPr>
          <a:lstStyle>
            <a:lvl1pPr algn="ctr">
              <a:defRPr sz="9600">
                <a:solidFill>
                  <a:srgbClr val="257FC3"/>
                </a:solidFill>
              </a:defRPr>
            </a:lvl1pPr>
          </a:lstStyle>
          <a:p>
            <a:pPr lvl="0"/>
            <a:r>
              <a:rPr lang="en-US" dirty="0"/>
              <a:t>$XX</a:t>
            </a:r>
          </a:p>
        </p:txBody>
      </p:sp>
      <p:sp>
        <p:nvSpPr>
          <p:cNvPr id="17" name="Text Placeholder 15">
            <a:extLst>
              <a:ext uri="{FF2B5EF4-FFF2-40B4-BE49-F238E27FC236}">
                <a16:creationId xmlns:a16="http://schemas.microsoft.com/office/drawing/2014/main" id="{66813E42-001C-9F21-18CE-85376046F994}"/>
              </a:ext>
            </a:extLst>
          </p:cNvPr>
          <p:cNvSpPr>
            <a:spLocks noGrp="1"/>
          </p:cNvSpPr>
          <p:nvPr>
            <p:ph type="body" sz="quarter" idx="12" hasCustomPrompt="1"/>
          </p:nvPr>
        </p:nvSpPr>
        <p:spPr>
          <a:xfrm>
            <a:off x="6953727" y="2452637"/>
            <a:ext cx="3851783" cy="1228864"/>
          </a:xfrm>
        </p:spPr>
        <p:txBody>
          <a:bodyPr>
            <a:noAutofit/>
          </a:bodyPr>
          <a:lstStyle>
            <a:lvl1pPr algn="ctr">
              <a:defRPr sz="9600">
                <a:solidFill>
                  <a:srgbClr val="257FC3"/>
                </a:solidFill>
              </a:defRPr>
            </a:lvl1pPr>
          </a:lstStyle>
          <a:p>
            <a:pPr lvl="0"/>
            <a:r>
              <a:rPr lang="en-US" dirty="0"/>
              <a:t>X,XXX</a:t>
            </a:r>
          </a:p>
        </p:txBody>
      </p:sp>
      <p:sp>
        <p:nvSpPr>
          <p:cNvPr id="19" name="Text Placeholder 18">
            <a:extLst>
              <a:ext uri="{FF2B5EF4-FFF2-40B4-BE49-F238E27FC236}">
                <a16:creationId xmlns:a16="http://schemas.microsoft.com/office/drawing/2014/main" id="{C77743B0-A11A-4F22-0DC8-4707F95B02C1}"/>
              </a:ext>
            </a:extLst>
          </p:cNvPr>
          <p:cNvSpPr>
            <a:spLocks noGrp="1"/>
          </p:cNvSpPr>
          <p:nvPr>
            <p:ph type="body" sz="quarter" idx="13" hasCustomPrompt="1"/>
          </p:nvPr>
        </p:nvSpPr>
        <p:spPr>
          <a:xfrm>
            <a:off x="1513626" y="3868711"/>
            <a:ext cx="3851782" cy="492443"/>
          </a:xfrm>
        </p:spPr>
        <p:txBody>
          <a:bodyPr>
            <a:normAutofit/>
          </a:bodyPr>
          <a:lstStyle>
            <a:lvl1pPr algn="ctr">
              <a:defRPr sz="2600" b="0" i="0">
                <a:latin typeface="Arial" panose="020B0604020202020204" pitchFamily="34" charset="0"/>
                <a:cs typeface="Arial" panose="020B0604020202020204" pitchFamily="34" charset="0"/>
              </a:defRPr>
            </a:lvl1pPr>
          </a:lstStyle>
          <a:p>
            <a:pPr lvl="0"/>
            <a:r>
              <a:rPr lang="en-US" dirty="0"/>
              <a:t>descriptor here</a:t>
            </a:r>
          </a:p>
        </p:txBody>
      </p:sp>
      <p:sp>
        <p:nvSpPr>
          <p:cNvPr id="20" name="Text Placeholder 18">
            <a:extLst>
              <a:ext uri="{FF2B5EF4-FFF2-40B4-BE49-F238E27FC236}">
                <a16:creationId xmlns:a16="http://schemas.microsoft.com/office/drawing/2014/main" id="{33401FF2-04DF-90DB-2B8C-F88EEFA64DBF}"/>
              </a:ext>
            </a:extLst>
          </p:cNvPr>
          <p:cNvSpPr>
            <a:spLocks noGrp="1"/>
          </p:cNvSpPr>
          <p:nvPr>
            <p:ph type="body" sz="quarter" idx="14" hasCustomPrompt="1"/>
          </p:nvPr>
        </p:nvSpPr>
        <p:spPr>
          <a:xfrm>
            <a:off x="6953727" y="3868711"/>
            <a:ext cx="3851782" cy="492443"/>
          </a:xfrm>
        </p:spPr>
        <p:txBody>
          <a:bodyPr>
            <a:normAutofit/>
          </a:bodyPr>
          <a:lstStyle>
            <a:lvl1pPr algn="ctr">
              <a:defRPr sz="2600" b="0" i="0">
                <a:latin typeface="Arial" panose="020B0604020202020204" pitchFamily="34" charset="0"/>
                <a:cs typeface="Arial" panose="020B0604020202020204" pitchFamily="34" charset="0"/>
              </a:defRPr>
            </a:lvl1pPr>
          </a:lstStyle>
          <a:p>
            <a:pPr lvl="0"/>
            <a:r>
              <a:rPr lang="en-US" dirty="0"/>
              <a:t>descriptor here</a:t>
            </a:r>
          </a:p>
        </p:txBody>
      </p:sp>
      <p:sp>
        <p:nvSpPr>
          <p:cNvPr id="21" name="Text Placeholder 29">
            <a:extLst>
              <a:ext uri="{FF2B5EF4-FFF2-40B4-BE49-F238E27FC236}">
                <a16:creationId xmlns:a16="http://schemas.microsoft.com/office/drawing/2014/main" id="{98E0A1AC-7216-65F4-2155-9B445AE4928A}"/>
              </a:ext>
            </a:extLst>
          </p:cNvPr>
          <p:cNvSpPr>
            <a:spLocks noGrp="1"/>
          </p:cNvSpPr>
          <p:nvPr>
            <p:ph type="body" sz="quarter" idx="15" hasCustomPrompt="1"/>
          </p:nvPr>
        </p:nvSpPr>
        <p:spPr>
          <a:xfrm>
            <a:off x="414149" y="6326553"/>
            <a:ext cx="4667115" cy="235383"/>
          </a:xfrm>
        </p:spPr>
        <p:txBody>
          <a:bodyPr>
            <a:normAutofit/>
          </a:bodyPr>
          <a:lstStyle>
            <a:lvl1pPr>
              <a:defRPr sz="1100" b="0" i="1">
                <a:latin typeface="Arial" panose="020B0604020202020204" pitchFamily="34" charset="0"/>
                <a:cs typeface="Arial" panose="020B0604020202020204" pitchFamily="34" charset="0"/>
              </a:defRPr>
            </a:lvl1pPr>
          </a:lstStyle>
          <a:p>
            <a:pPr lvl="0"/>
            <a:r>
              <a:rPr lang="en-US" dirty="0"/>
              <a:t>Click here to cite your source.</a:t>
            </a:r>
          </a:p>
        </p:txBody>
      </p:sp>
      <p:sp>
        <p:nvSpPr>
          <p:cNvPr id="25" name="Text Placeholder 24">
            <a:extLst>
              <a:ext uri="{FF2B5EF4-FFF2-40B4-BE49-F238E27FC236}">
                <a16:creationId xmlns:a16="http://schemas.microsoft.com/office/drawing/2014/main" id="{47977E1E-2F20-C23D-A7E1-2D3C0DCDA407}"/>
              </a:ext>
            </a:extLst>
          </p:cNvPr>
          <p:cNvSpPr>
            <a:spLocks noGrp="1"/>
          </p:cNvSpPr>
          <p:nvPr>
            <p:ph type="body" sz="quarter" idx="16" hasCustomPrompt="1"/>
          </p:nvPr>
        </p:nvSpPr>
        <p:spPr>
          <a:xfrm>
            <a:off x="2612131" y="4828726"/>
            <a:ext cx="6967738" cy="739937"/>
          </a:xfrm>
        </p:spPr>
        <p:txBody>
          <a:bodyPr>
            <a:noAutofit/>
          </a:bodyPr>
          <a:lstStyle>
            <a:lvl1pPr algn="ctr">
              <a:lnSpc>
                <a:spcPct val="100000"/>
              </a:lnSpc>
              <a:defRPr sz="2000" b="1" i="0">
                <a:latin typeface="Arial" panose="020B0604020202020204" pitchFamily="34" charset="0"/>
                <a:cs typeface="Arial" panose="020B0604020202020204" pitchFamily="34" charset="0"/>
              </a:defRPr>
            </a:lvl1pPr>
          </a:lstStyle>
          <a:p>
            <a:pPr lvl="0"/>
            <a:r>
              <a:rPr lang="en-US" b="0" dirty="0"/>
              <a:t>Supporting copy with emphasis goes right here, in this box. Also right here and maybe even to right here.</a:t>
            </a:r>
            <a:endParaRPr lang="en-US" dirty="0"/>
          </a:p>
        </p:txBody>
      </p:sp>
    </p:spTree>
    <p:extLst>
      <p:ext uri="{BB962C8B-B14F-4D97-AF65-F5344CB8AC3E}">
        <p14:creationId xmlns:p14="http://schemas.microsoft.com/office/powerpoint/2010/main" val="1610042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irc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1697-DCBC-033F-7D0E-94842C5684FB}"/>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Oval 4">
            <a:extLst>
              <a:ext uri="{FF2B5EF4-FFF2-40B4-BE49-F238E27FC236}">
                <a16:creationId xmlns:a16="http://schemas.microsoft.com/office/drawing/2014/main" id="{32F07057-6D29-8DF9-5506-63DB4059FCE2}"/>
              </a:ext>
            </a:extLst>
          </p:cNvPr>
          <p:cNvSpPr/>
          <p:nvPr/>
        </p:nvSpPr>
        <p:spPr>
          <a:xfrm>
            <a:off x="2355883" y="1862948"/>
            <a:ext cx="3985320" cy="39853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6" name="Oval 5">
            <a:extLst>
              <a:ext uri="{FF2B5EF4-FFF2-40B4-BE49-F238E27FC236}">
                <a16:creationId xmlns:a16="http://schemas.microsoft.com/office/drawing/2014/main" id="{2CE0C7A0-A38A-C581-4FF7-13BC1492EB8F}"/>
              </a:ext>
            </a:extLst>
          </p:cNvPr>
          <p:cNvSpPr/>
          <p:nvPr/>
        </p:nvSpPr>
        <p:spPr>
          <a:xfrm>
            <a:off x="6070951" y="1862948"/>
            <a:ext cx="3985320" cy="39853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6" name="Picture 15">
            <a:extLst>
              <a:ext uri="{FF2B5EF4-FFF2-40B4-BE49-F238E27FC236}">
                <a16:creationId xmlns:a16="http://schemas.microsoft.com/office/drawing/2014/main" id="{4CA8D364-3F5D-3260-87D8-F0354101866E}"/>
              </a:ext>
            </a:extLst>
          </p:cNvPr>
          <p:cNvPicPr>
            <a:picLocks noChangeAspect="1"/>
          </p:cNvPicPr>
          <p:nvPr/>
        </p:nvPicPr>
        <p:blipFill>
          <a:blip r:embed="rId2"/>
          <a:stretch>
            <a:fillRect/>
          </a:stretch>
        </p:blipFill>
        <p:spPr>
          <a:xfrm flipV="1">
            <a:off x="5718825" y="6147155"/>
            <a:ext cx="942467" cy="49030"/>
          </a:xfrm>
          <a:prstGeom prst="rect">
            <a:avLst/>
          </a:prstGeom>
        </p:spPr>
      </p:pic>
      <p:sp>
        <p:nvSpPr>
          <p:cNvPr id="3" name="Text Placeholder 2">
            <a:extLst>
              <a:ext uri="{FF2B5EF4-FFF2-40B4-BE49-F238E27FC236}">
                <a16:creationId xmlns:a16="http://schemas.microsoft.com/office/drawing/2014/main" id="{7D50D294-C0BD-1444-4E24-6B2785F83807}"/>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18" name="Text Placeholder 26">
            <a:extLst>
              <a:ext uri="{FF2B5EF4-FFF2-40B4-BE49-F238E27FC236}">
                <a16:creationId xmlns:a16="http://schemas.microsoft.com/office/drawing/2014/main" id="{BFE10ED4-5376-D1DC-2A31-373BC545A3BA}"/>
              </a:ext>
            </a:extLst>
          </p:cNvPr>
          <p:cNvSpPr>
            <a:spLocks noGrp="1"/>
          </p:cNvSpPr>
          <p:nvPr>
            <p:ph type="body" sz="quarter" idx="12" hasCustomPrompt="1"/>
          </p:nvPr>
        </p:nvSpPr>
        <p:spPr>
          <a:xfrm>
            <a:off x="3109351" y="3842545"/>
            <a:ext cx="2495914" cy="1071636"/>
          </a:xfrm>
        </p:spPr>
        <p:txBody>
          <a:bodyPr>
            <a:noAutofit/>
          </a:bodyPr>
          <a:lstStyle>
            <a:lvl1pPr algn="ctr">
              <a:lnSpc>
                <a:spcPct val="100000"/>
              </a:lnSpc>
              <a:defRPr sz="16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 and here.</a:t>
            </a:r>
          </a:p>
        </p:txBody>
      </p:sp>
      <p:sp>
        <p:nvSpPr>
          <p:cNvPr id="20" name="Text Placeholder 20">
            <a:extLst>
              <a:ext uri="{FF2B5EF4-FFF2-40B4-BE49-F238E27FC236}">
                <a16:creationId xmlns:a16="http://schemas.microsoft.com/office/drawing/2014/main" id="{74A4C13C-25C2-6010-8A9C-93DAFA29A7B8}"/>
              </a:ext>
            </a:extLst>
          </p:cNvPr>
          <p:cNvSpPr>
            <a:spLocks noGrp="1"/>
          </p:cNvSpPr>
          <p:nvPr>
            <p:ph type="body" sz="quarter" idx="13" hasCustomPrompt="1"/>
          </p:nvPr>
        </p:nvSpPr>
        <p:spPr>
          <a:xfrm>
            <a:off x="3109351" y="3012297"/>
            <a:ext cx="2495914" cy="833405"/>
          </a:xfrm>
        </p:spPr>
        <p:txBody>
          <a:bodyPr>
            <a:noAutofit/>
          </a:bodyPr>
          <a:lstStyle>
            <a:lvl1pPr algn="ctr">
              <a:defRPr sz="2400">
                <a:solidFill>
                  <a:schemeClr val="bg1"/>
                </a:solidFill>
              </a:defRPr>
            </a:lvl1pPr>
          </a:lstStyle>
          <a:p>
            <a:pPr lvl="0"/>
            <a:r>
              <a:rPr lang="en-US" dirty="0"/>
              <a:t>Subhead Goes Right Here</a:t>
            </a:r>
          </a:p>
        </p:txBody>
      </p:sp>
      <p:sp>
        <p:nvSpPr>
          <p:cNvPr id="4" name="Text Placeholder 26">
            <a:extLst>
              <a:ext uri="{FF2B5EF4-FFF2-40B4-BE49-F238E27FC236}">
                <a16:creationId xmlns:a16="http://schemas.microsoft.com/office/drawing/2014/main" id="{17511F2E-7F0C-07A9-96A2-A6A7D03E61CF}"/>
              </a:ext>
            </a:extLst>
          </p:cNvPr>
          <p:cNvSpPr>
            <a:spLocks noGrp="1"/>
          </p:cNvSpPr>
          <p:nvPr>
            <p:ph type="body" sz="quarter" idx="14" hasCustomPrompt="1"/>
          </p:nvPr>
        </p:nvSpPr>
        <p:spPr>
          <a:xfrm>
            <a:off x="6806889" y="3842545"/>
            <a:ext cx="2495914" cy="1071636"/>
          </a:xfrm>
        </p:spPr>
        <p:txBody>
          <a:bodyPr>
            <a:noAutofit/>
          </a:bodyPr>
          <a:lstStyle>
            <a:lvl1pPr algn="ctr">
              <a:lnSpc>
                <a:spcPct val="100000"/>
              </a:lnSpc>
              <a:defRPr sz="16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 and here.</a:t>
            </a:r>
          </a:p>
        </p:txBody>
      </p:sp>
      <p:sp>
        <p:nvSpPr>
          <p:cNvPr id="8" name="Text Placeholder 20">
            <a:extLst>
              <a:ext uri="{FF2B5EF4-FFF2-40B4-BE49-F238E27FC236}">
                <a16:creationId xmlns:a16="http://schemas.microsoft.com/office/drawing/2014/main" id="{83999757-FE3D-5BDD-2D2E-EB42A619C3B4}"/>
              </a:ext>
            </a:extLst>
          </p:cNvPr>
          <p:cNvSpPr>
            <a:spLocks noGrp="1"/>
          </p:cNvSpPr>
          <p:nvPr>
            <p:ph type="body" sz="quarter" idx="15" hasCustomPrompt="1"/>
          </p:nvPr>
        </p:nvSpPr>
        <p:spPr>
          <a:xfrm>
            <a:off x="6806889" y="3012297"/>
            <a:ext cx="2495914" cy="833405"/>
          </a:xfrm>
        </p:spPr>
        <p:txBody>
          <a:bodyPr>
            <a:noAutofit/>
          </a:bodyPr>
          <a:lstStyle>
            <a:lvl1pPr algn="ctr">
              <a:defRPr sz="2400">
                <a:solidFill>
                  <a:schemeClr val="bg1"/>
                </a:solidFill>
              </a:defRPr>
            </a:lvl1pPr>
          </a:lstStyle>
          <a:p>
            <a:pPr lvl="0"/>
            <a:r>
              <a:rPr lang="en-US" dirty="0"/>
              <a:t>Subhead Goes Right Here</a:t>
            </a:r>
          </a:p>
        </p:txBody>
      </p:sp>
    </p:spTree>
    <p:extLst>
      <p:ext uri="{BB962C8B-B14F-4D97-AF65-F5344CB8AC3E}">
        <p14:creationId xmlns:p14="http://schemas.microsoft.com/office/powerpoint/2010/main" val="326997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ircl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1697-DCBC-033F-7D0E-94842C5684FB}"/>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Oval 4">
            <a:extLst>
              <a:ext uri="{FF2B5EF4-FFF2-40B4-BE49-F238E27FC236}">
                <a16:creationId xmlns:a16="http://schemas.microsoft.com/office/drawing/2014/main" id="{32F07057-6D29-8DF9-5506-63DB4059FCE2}"/>
              </a:ext>
            </a:extLst>
          </p:cNvPr>
          <p:cNvSpPr/>
          <p:nvPr/>
        </p:nvSpPr>
        <p:spPr>
          <a:xfrm>
            <a:off x="1305690" y="2111696"/>
            <a:ext cx="3426605" cy="34266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6" name="Oval 5">
            <a:extLst>
              <a:ext uri="{FF2B5EF4-FFF2-40B4-BE49-F238E27FC236}">
                <a16:creationId xmlns:a16="http://schemas.microsoft.com/office/drawing/2014/main" id="{2CE0C7A0-A38A-C581-4FF7-13BC1492EB8F}"/>
              </a:ext>
            </a:extLst>
          </p:cNvPr>
          <p:cNvSpPr/>
          <p:nvPr/>
        </p:nvSpPr>
        <p:spPr>
          <a:xfrm>
            <a:off x="4476755" y="2111696"/>
            <a:ext cx="3426605" cy="34266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7" name="Oval 6">
            <a:extLst>
              <a:ext uri="{FF2B5EF4-FFF2-40B4-BE49-F238E27FC236}">
                <a16:creationId xmlns:a16="http://schemas.microsoft.com/office/drawing/2014/main" id="{4B3881AC-59F6-EA7D-0096-F47DBF42B9A6}"/>
              </a:ext>
            </a:extLst>
          </p:cNvPr>
          <p:cNvSpPr/>
          <p:nvPr/>
        </p:nvSpPr>
        <p:spPr>
          <a:xfrm>
            <a:off x="7647820" y="2111696"/>
            <a:ext cx="3426605" cy="34266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6" name="Picture 15">
            <a:extLst>
              <a:ext uri="{FF2B5EF4-FFF2-40B4-BE49-F238E27FC236}">
                <a16:creationId xmlns:a16="http://schemas.microsoft.com/office/drawing/2014/main" id="{4CA8D364-3F5D-3260-87D8-F0354101866E}"/>
              </a:ext>
            </a:extLst>
          </p:cNvPr>
          <p:cNvPicPr>
            <a:picLocks noChangeAspect="1"/>
          </p:cNvPicPr>
          <p:nvPr/>
        </p:nvPicPr>
        <p:blipFill>
          <a:blip r:embed="rId2"/>
          <a:stretch>
            <a:fillRect/>
          </a:stretch>
        </p:blipFill>
        <p:spPr>
          <a:xfrm flipV="1">
            <a:off x="5718825" y="6147155"/>
            <a:ext cx="942467" cy="49030"/>
          </a:xfrm>
          <a:prstGeom prst="rect">
            <a:avLst/>
          </a:prstGeom>
        </p:spPr>
      </p:pic>
      <p:sp>
        <p:nvSpPr>
          <p:cNvPr id="3" name="Text Placeholder 2">
            <a:extLst>
              <a:ext uri="{FF2B5EF4-FFF2-40B4-BE49-F238E27FC236}">
                <a16:creationId xmlns:a16="http://schemas.microsoft.com/office/drawing/2014/main" id="{7D50D294-C0BD-1444-4E24-6B2785F83807}"/>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18" name="Text Placeholder 26">
            <a:extLst>
              <a:ext uri="{FF2B5EF4-FFF2-40B4-BE49-F238E27FC236}">
                <a16:creationId xmlns:a16="http://schemas.microsoft.com/office/drawing/2014/main" id="{BFE10ED4-5376-D1DC-2A31-373BC545A3BA}"/>
              </a:ext>
            </a:extLst>
          </p:cNvPr>
          <p:cNvSpPr>
            <a:spLocks noGrp="1"/>
          </p:cNvSpPr>
          <p:nvPr>
            <p:ph type="body" sz="quarter" idx="12" hasCustomPrompt="1"/>
          </p:nvPr>
        </p:nvSpPr>
        <p:spPr>
          <a:xfrm>
            <a:off x="1945991" y="3860570"/>
            <a:ext cx="2146004" cy="92140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0" name="Text Placeholder 20">
            <a:extLst>
              <a:ext uri="{FF2B5EF4-FFF2-40B4-BE49-F238E27FC236}">
                <a16:creationId xmlns:a16="http://schemas.microsoft.com/office/drawing/2014/main" id="{74A4C13C-25C2-6010-8A9C-93DAFA29A7B8}"/>
              </a:ext>
            </a:extLst>
          </p:cNvPr>
          <p:cNvSpPr>
            <a:spLocks noGrp="1"/>
          </p:cNvSpPr>
          <p:nvPr>
            <p:ph type="body" sz="quarter" idx="13" hasCustomPrompt="1"/>
          </p:nvPr>
        </p:nvSpPr>
        <p:spPr>
          <a:xfrm>
            <a:off x="1952019" y="2996924"/>
            <a:ext cx="2146004" cy="716567"/>
          </a:xfrm>
        </p:spPr>
        <p:txBody>
          <a:bodyPr>
            <a:noAutofit/>
          </a:bodyPr>
          <a:lstStyle>
            <a:lvl1pPr algn="ctr">
              <a:defRPr sz="2000">
                <a:solidFill>
                  <a:schemeClr val="bg1"/>
                </a:solidFill>
              </a:defRPr>
            </a:lvl1pPr>
          </a:lstStyle>
          <a:p>
            <a:pPr lvl="0"/>
            <a:r>
              <a:rPr lang="en-US" dirty="0"/>
              <a:t>Subhead Goes Here</a:t>
            </a:r>
          </a:p>
        </p:txBody>
      </p:sp>
      <p:sp>
        <p:nvSpPr>
          <p:cNvPr id="21" name="Text Placeholder 26">
            <a:extLst>
              <a:ext uri="{FF2B5EF4-FFF2-40B4-BE49-F238E27FC236}">
                <a16:creationId xmlns:a16="http://schemas.microsoft.com/office/drawing/2014/main" id="{56F882A1-742F-8EE5-5D7D-4853D1306343}"/>
              </a:ext>
            </a:extLst>
          </p:cNvPr>
          <p:cNvSpPr>
            <a:spLocks noGrp="1"/>
          </p:cNvSpPr>
          <p:nvPr>
            <p:ph type="body" sz="quarter" idx="14" hasCustomPrompt="1"/>
          </p:nvPr>
        </p:nvSpPr>
        <p:spPr>
          <a:xfrm>
            <a:off x="5111028" y="3860570"/>
            <a:ext cx="2146004" cy="92140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2" name="Text Placeholder 20">
            <a:extLst>
              <a:ext uri="{FF2B5EF4-FFF2-40B4-BE49-F238E27FC236}">
                <a16:creationId xmlns:a16="http://schemas.microsoft.com/office/drawing/2014/main" id="{FF5D497B-88B3-DC7C-EC2F-11B88F8ACE8C}"/>
              </a:ext>
            </a:extLst>
          </p:cNvPr>
          <p:cNvSpPr>
            <a:spLocks noGrp="1"/>
          </p:cNvSpPr>
          <p:nvPr>
            <p:ph type="body" sz="quarter" idx="15" hasCustomPrompt="1"/>
          </p:nvPr>
        </p:nvSpPr>
        <p:spPr>
          <a:xfrm>
            <a:off x="5117056" y="2996924"/>
            <a:ext cx="2146004" cy="716567"/>
          </a:xfrm>
        </p:spPr>
        <p:txBody>
          <a:bodyPr>
            <a:noAutofit/>
          </a:bodyPr>
          <a:lstStyle>
            <a:lvl1pPr algn="ctr">
              <a:defRPr sz="2000">
                <a:solidFill>
                  <a:schemeClr val="bg1"/>
                </a:solidFill>
              </a:defRPr>
            </a:lvl1pPr>
          </a:lstStyle>
          <a:p>
            <a:pPr lvl="0"/>
            <a:r>
              <a:rPr lang="en-US" dirty="0"/>
              <a:t>Subhead Goes Here</a:t>
            </a:r>
          </a:p>
        </p:txBody>
      </p:sp>
      <p:sp>
        <p:nvSpPr>
          <p:cNvPr id="23" name="Text Placeholder 26">
            <a:extLst>
              <a:ext uri="{FF2B5EF4-FFF2-40B4-BE49-F238E27FC236}">
                <a16:creationId xmlns:a16="http://schemas.microsoft.com/office/drawing/2014/main" id="{5B7C4FAC-4D16-ABAE-C444-F7189A06DB8D}"/>
              </a:ext>
            </a:extLst>
          </p:cNvPr>
          <p:cNvSpPr>
            <a:spLocks noGrp="1"/>
          </p:cNvSpPr>
          <p:nvPr>
            <p:ph type="body" sz="quarter" idx="16" hasCustomPrompt="1"/>
          </p:nvPr>
        </p:nvSpPr>
        <p:spPr>
          <a:xfrm>
            <a:off x="8282092" y="3860570"/>
            <a:ext cx="2146004" cy="92140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4" name="Text Placeholder 20">
            <a:extLst>
              <a:ext uri="{FF2B5EF4-FFF2-40B4-BE49-F238E27FC236}">
                <a16:creationId xmlns:a16="http://schemas.microsoft.com/office/drawing/2014/main" id="{103F6E9D-E2E3-1BFB-F2BB-18722ADC0775}"/>
              </a:ext>
            </a:extLst>
          </p:cNvPr>
          <p:cNvSpPr>
            <a:spLocks noGrp="1"/>
          </p:cNvSpPr>
          <p:nvPr>
            <p:ph type="body" sz="quarter" idx="17" hasCustomPrompt="1"/>
          </p:nvPr>
        </p:nvSpPr>
        <p:spPr>
          <a:xfrm>
            <a:off x="8288120" y="2996924"/>
            <a:ext cx="2146004" cy="716567"/>
          </a:xfrm>
        </p:spPr>
        <p:txBody>
          <a:bodyPr>
            <a:noAutofit/>
          </a:bodyPr>
          <a:lstStyle>
            <a:lvl1pPr algn="ctr">
              <a:defRPr sz="2000">
                <a:solidFill>
                  <a:schemeClr val="bg1"/>
                </a:solidFill>
              </a:defRPr>
            </a:lvl1pPr>
          </a:lstStyle>
          <a:p>
            <a:pPr lvl="0"/>
            <a:r>
              <a:rPr lang="en-US" dirty="0"/>
              <a:t>Subhead Goes Here</a:t>
            </a:r>
          </a:p>
        </p:txBody>
      </p:sp>
    </p:spTree>
    <p:extLst>
      <p:ext uri="{BB962C8B-B14F-4D97-AF65-F5344CB8AC3E}">
        <p14:creationId xmlns:p14="http://schemas.microsoft.com/office/powerpoint/2010/main" val="1798626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ircl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1697-DCBC-033F-7D0E-94842C5684FB}"/>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Oval 4">
            <a:extLst>
              <a:ext uri="{FF2B5EF4-FFF2-40B4-BE49-F238E27FC236}">
                <a16:creationId xmlns:a16="http://schemas.microsoft.com/office/drawing/2014/main" id="{32F07057-6D29-8DF9-5506-63DB4059FCE2}"/>
              </a:ext>
            </a:extLst>
          </p:cNvPr>
          <p:cNvSpPr/>
          <p:nvPr/>
        </p:nvSpPr>
        <p:spPr>
          <a:xfrm>
            <a:off x="719185" y="2217823"/>
            <a:ext cx="2862931" cy="28629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6" name="Oval 5">
            <a:extLst>
              <a:ext uri="{FF2B5EF4-FFF2-40B4-BE49-F238E27FC236}">
                <a16:creationId xmlns:a16="http://schemas.microsoft.com/office/drawing/2014/main" id="{2CE0C7A0-A38A-C581-4FF7-13BC1492EB8F}"/>
              </a:ext>
            </a:extLst>
          </p:cNvPr>
          <p:cNvSpPr/>
          <p:nvPr/>
        </p:nvSpPr>
        <p:spPr>
          <a:xfrm>
            <a:off x="3327128" y="2217823"/>
            <a:ext cx="2862931" cy="28629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7" name="Oval 6">
            <a:extLst>
              <a:ext uri="{FF2B5EF4-FFF2-40B4-BE49-F238E27FC236}">
                <a16:creationId xmlns:a16="http://schemas.microsoft.com/office/drawing/2014/main" id="{4B3881AC-59F6-EA7D-0096-F47DBF42B9A6}"/>
              </a:ext>
            </a:extLst>
          </p:cNvPr>
          <p:cNvSpPr/>
          <p:nvPr/>
        </p:nvSpPr>
        <p:spPr>
          <a:xfrm>
            <a:off x="5900856" y="2217823"/>
            <a:ext cx="2862931" cy="28629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Oval 7">
            <a:extLst>
              <a:ext uri="{FF2B5EF4-FFF2-40B4-BE49-F238E27FC236}">
                <a16:creationId xmlns:a16="http://schemas.microsoft.com/office/drawing/2014/main" id="{C3FE214A-F5FD-49F2-C0B5-66AD4AB8D2D7}"/>
              </a:ext>
            </a:extLst>
          </p:cNvPr>
          <p:cNvSpPr/>
          <p:nvPr/>
        </p:nvSpPr>
        <p:spPr>
          <a:xfrm>
            <a:off x="8491247" y="2217823"/>
            <a:ext cx="2862931" cy="28629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6" name="Picture 15">
            <a:extLst>
              <a:ext uri="{FF2B5EF4-FFF2-40B4-BE49-F238E27FC236}">
                <a16:creationId xmlns:a16="http://schemas.microsoft.com/office/drawing/2014/main" id="{4CA8D364-3F5D-3260-87D8-F0354101866E}"/>
              </a:ext>
            </a:extLst>
          </p:cNvPr>
          <p:cNvPicPr>
            <a:picLocks noChangeAspect="1"/>
          </p:cNvPicPr>
          <p:nvPr/>
        </p:nvPicPr>
        <p:blipFill>
          <a:blip r:embed="rId2"/>
          <a:stretch>
            <a:fillRect/>
          </a:stretch>
        </p:blipFill>
        <p:spPr>
          <a:xfrm flipV="1">
            <a:off x="5718825" y="5972913"/>
            <a:ext cx="942467" cy="49030"/>
          </a:xfrm>
          <a:prstGeom prst="rect">
            <a:avLst/>
          </a:prstGeom>
        </p:spPr>
      </p:pic>
      <p:sp>
        <p:nvSpPr>
          <p:cNvPr id="3" name="Text Placeholder 2">
            <a:extLst>
              <a:ext uri="{FF2B5EF4-FFF2-40B4-BE49-F238E27FC236}">
                <a16:creationId xmlns:a16="http://schemas.microsoft.com/office/drawing/2014/main" id="{7D50D294-C0BD-1444-4E24-6B2785F83807}"/>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18" name="Text Placeholder 26">
            <a:extLst>
              <a:ext uri="{FF2B5EF4-FFF2-40B4-BE49-F238E27FC236}">
                <a16:creationId xmlns:a16="http://schemas.microsoft.com/office/drawing/2014/main" id="{BFE10ED4-5376-D1DC-2A31-373BC545A3BA}"/>
              </a:ext>
            </a:extLst>
          </p:cNvPr>
          <p:cNvSpPr>
            <a:spLocks noGrp="1"/>
          </p:cNvSpPr>
          <p:nvPr>
            <p:ph type="body" sz="quarter" idx="12" hasCustomPrompt="1"/>
          </p:nvPr>
        </p:nvSpPr>
        <p:spPr>
          <a:xfrm>
            <a:off x="1280040" y="374662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0" name="Text Placeholder 20">
            <a:extLst>
              <a:ext uri="{FF2B5EF4-FFF2-40B4-BE49-F238E27FC236}">
                <a16:creationId xmlns:a16="http://schemas.microsoft.com/office/drawing/2014/main" id="{74A4C13C-25C2-6010-8A9C-93DAFA29A7B8}"/>
              </a:ext>
            </a:extLst>
          </p:cNvPr>
          <p:cNvSpPr>
            <a:spLocks noGrp="1"/>
          </p:cNvSpPr>
          <p:nvPr>
            <p:ph type="body" sz="quarter" idx="13" hasCustomPrompt="1"/>
          </p:nvPr>
        </p:nvSpPr>
        <p:spPr>
          <a:xfrm>
            <a:off x="1286068" y="2882980"/>
            <a:ext cx="1792988" cy="598692"/>
          </a:xfrm>
        </p:spPr>
        <p:txBody>
          <a:bodyPr>
            <a:noAutofit/>
          </a:bodyPr>
          <a:lstStyle>
            <a:lvl1pPr algn="ctr">
              <a:defRPr sz="2000">
                <a:solidFill>
                  <a:schemeClr val="bg1"/>
                </a:solidFill>
              </a:defRPr>
            </a:lvl1pPr>
          </a:lstStyle>
          <a:p>
            <a:pPr lvl="0"/>
            <a:r>
              <a:rPr lang="en-US" dirty="0"/>
              <a:t>Subhead Goes Here</a:t>
            </a:r>
          </a:p>
        </p:txBody>
      </p:sp>
      <p:sp>
        <p:nvSpPr>
          <p:cNvPr id="21" name="Text Placeholder 26">
            <a:extLst>
              <a:ext uri="{FF2B5EF4-FFF2-40B4-BE49-F238E27FC236}">
                <a16:creationId xmlns:a16="http://schemas.microsoft.com/office/drawing/2014/main" id="{56F882A1-742F-8EE5-5D7D-4853D1306343}"/>
              </a:ext>
            </a:extLst>
          </p:cNvPr>
          <p:cNvSpPr>
            <a:spLocks noGrp="1"/>
          </p:cNvSpPr>
          <p:nvPr>
            <p:ph type="body" sz="quarter" idx="14" hasCustomPrompt="1"/>
          </p:nvPr>
        </p:nvSpPr>
        <p:spPr>
          <a:xfrm>
            <a:off x="3848428" y="374662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2" name="Text Placeholder 20">
            <a:extLst>
              <a:ext uri="{FF2B5EF4-FFF2-40B4-BE49-F238E27FC236}">
                <a16:creationId xmlns:a16="http://schemas.microsoft.com/office/drawing/2014/main" id="{FF5D497B-88B3-DC7C-EC2F-11B88F8ACE8C}"/>
              </a:ext>
            </a:extLst>
          </p:cNvPr>
          <p:cNvSpPr>
            <a:spLocks noGrp="1"/>
          </p:cNvSpPr>
          <p:nvPr>
            <p:ph type="body" sz="quarter" idx="15" hasCustomPrompt="1"/>
          </p:nvPr>
        </p:nvSpPr>
        <p:spPr>
          <a:xfrm>
            <a:off x="3854456" y="2882980"/>
            <a:ext cx="1792988" cy="598692"/>
          </a:xfrm>
        </p:spPr>
        <p:txBody>
          <a:bodyPr>
            <a:noAutofit/>
          </a:bodyPr>
          <a:lstStyle>
            <a:lvl1pPr algn="ctr">
              <a:defRPr sz="2000">
                <a:solidFill>
                  <a:schemeClr val="bg1"/>
                </a:solidFill>
              </a:defRPr>
            </a:lvl1pPr>
          </a:lstStyle>
          <a:p>
            <a:pPr lvl="0"/>
            <a:r>
              <a:rPr lang="en-US" dirty="0"/>
              <a:t>Subhead Goes Here</a:t>
            </a:r>
          </a:p>
        </p:txBody>
      </p:sp>
      <p:sp>
        <p:nvSpPr>
          <p:cNvPr id="23" name="Text Placeholder 26">
            <a:extLst>
              <a:ext uri="{FF2B5EF4-FFF2-40B4-BE49-F238E27FC236}">
                <a16:creationId xmlns:a16="http://schemas.microsoft.com/office/drawing/2014/main" id="{5B7C4FAC-4D16-ABAE-C444-F7189A06DB8D}"/>
              </a:ext>
            </a:extLst>
          </p:cNvPr>
          <p:cNvSpPr>
            <a:spLocks noGrp="1"/>
          </p:cNvSpPr>
          <p:nvPr>
            <p:ph type="body" sz="quarter" idx="16" hasCustomPrompt="1"/>
          </p:nvPr>
        </p:nvSpPr>
        <p:spPr>
          <a:xfrm>
            <a:off x="6457157" y="374662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4" name="Text Placeholder 20">
            <a:extLst>
              <a:ext uri="{FF2B5EF4-FFF2-40B4-BE49-F238E27FC236}">
                <a16:creationId xmlns:a16="http://schemas.microsoft.com/office/drawing/2014/main" id="{103F6E9D-E2E3-1BFB-F2BB-18722ADC0775}"/>
              </a:ext>
            </a:extLst>
          </p:cNvPr>
          <p:cNvSpPr>
            <a:spLocks noGrp="1"/>
          </p:cNvSpPr>
          <p:nvPr>
            <p:ph type="body" sz="quarter" idx="17" hasCustomPrompt="1"/>
          </p:nvPr>
        </p:nvSpPr>
        <p:spPr>
          <a:xfrm>
            <a:off x="6463185" y="2882980"/>
            <a:ext cx="1792988" cy="598692"/>
          </a:xfrm>
        </p:spPr>
        <p:txBody>
          <a:bodyPr>
            <a:noAutofit/>
          </a:bodyPr>
          <a:lstStyle>
            <a:lvl1pPr algn="ctr">
              <a:defRPr sz="2000">
                <a:solidFill>
                  <a:schemeClr val="bg1"/>
                </a:solidFill>
              </a:defRPr>
            </a:lvl1pPr>
          </a:lstStyle>
          <a:p>
            <a:pPr lvl="0"/>
            <a:r>
              <a:rPr lang="en-US" dirty="0"/>
              <a:t>Subhead Goes Here</a:t>
            </a:r>
          </a:p>
        </p:txBody>
      </p:sp>
      <p:sp>
        <p:nvSpPr>
          <p:cNvPr id="25" name="Text Placeholder 26">
            <a:extLst>
              <a:ext uri="{FF2B5EF4-FFF2-40B4-BE49-F238E27FC236}">
                <a16:creationId xmlns:a16="http://schemas.microsoft.com/office/drawing/2014/main" id="{7BB87321-F7D9-9F31-60C8-D19184D2F6EA}"/>
              </a:ext>
            </a:extLst>
          </p:cNvPr>
          <p:cNvSpPr>
            <a:spLocks noGrp="1"/>
          </p:cNvSpPr>
          <p:nvPr>
            <p:ph type="body" sz="quarter" idx="18" hasCustomPrompt="1"/>
          </p:nvPr>
        </p:nvSpPr>
        <p:spPr>
          <a:xfrm>
            <a:off x="9052439" y="374662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6" name="Text Placeholder 20">
            <a:extLst>
              <a:ext uri="{FF2B5EF4-FFF2-40B4-BE49-F238E27FC236}">
                <a16:creationId xmlns:a16="http://schemas.microsoft.com/office/drawing/2014/main" id="{FFB679CB-A964-2593-BE9A-DF22D91E8BD7}"/>
              </a:ext>
            </a:extLst>
          </p:cNvPr>
          <p:cNvSpPr>
            <a:spLocks noGrp="1"/>
          </p:cNvSpPr>
          <p:nvPr>
            <p:ph type="body" sz="quarter" idx="19" hasCustomPrompt="1"/>
          </p:nvPr>
        </p:nvSpPr>
        <p:spPr>
          <a:xfrm>
            <a:off x="9058467" y="2882980"/>
            <a:ext cx="1792988" cy="598692"/>
          </a:xfrm>
        </p:spPr>
        <p:txBody>
          <a:bodyPr>
            <a:noAutofit/>
          </a:bodyPr>
          <a:lstStyle>
            <a:lvl1pPr algn="ctr">
              <a:defRPr sz="2000">
                <a:solidFill>
                  <a:schemeClr val="bg1"/>
                </a:solidFill>
              </a:defRPr>
            </a:lvl1pPr>
          </a:lstStyle>
          <a:p>
            <a:pPr lvl="0"/>
            <a:r>
              <a:rPr lang="en-US" dirty="0"/>
              <a:t>Subhead Goes Here</a:t>
            </a:r>
          </a:p>
        </p:txBody>
      </p:sp>
    </p:spTree>
    <p:extLst>
      <p:ext uri="{BB962C8B-B14F-4D97-AF65-F5344CB8AC3E}">
        <p14:creationId xmlns:p14="http://schemas.microsoft.com/office/powerpoint/2010/main" val="3098977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Circl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1697-DCBC-033F-7D0E-94842C5684FB}"/>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Oval 4">
            <a:extLst>
              <a:ext uri="{FF2B5EF4-FFF2-40B4-BE49-F238E27FC236}">
                <a16:creationId xmlns:a16="http://schemas.microsoft.com/office/drawing/2014/main" id="{32F07057-6D29-8DF9-5506-63DB4059FCE2}"/>
              </a:ext>
            </a:extLst>
          </p:cNvPr>
          <p:cNvSpPr/>
          <p:nvPr/>
        </p:nvSpPr>
        <p:spPr>
          <a:xfrm>
            <a:off x="686529" y="2430095"/>
            <a:ext cx="2386834" cy="238683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6" name="Oval 5">
            <a:extLst>
              <a:ext uri="{FF2B5EF4-FFF2-40B4-BE49-F238E27FC236}">
                <a16:creationId xmlns:a16="http://schemas.microsoft.com/office/drawing/2014/main" id="{2CE0C7A0-A38A-C581-4FF7-13BC1492EB8F}"/>
              </a:ext>
            </a:extLst>
          </p:cNvPr>
          <p:cNvSpPr/>
          <p:nvPr/>
        </p:nvSpPr>
        <p:spPr>
          <a:xfrm>
            <a:off x="2794556" y="2430095"/>
            <a:ext cx="2386834" cy="238683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7" name="Oval 6">
            <a:extLst>
              <a:ext uri="{FF2B5EF4-FFF2-40B4-BE49-F238E27FC236}">
                <a16:creationId xmlns:a16="http://schemas.microsoft.com/office/drawing/2014/main" id="{4B3881AC-59F6-EA7D-0096-F47DBF42B9A6}"/>
              </a:ext>
            </a:extLst>
          </p:cNvPr>
          <p:cNvSpPr/>
          <p:nvPr/>
        </p:nvSpPr>
        <p:spPr>
          <a:xfrm>
            <a:off x="4902583" y="2430095"/>
            <a:ext cx="2386834" cy="238683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Oval 7">
            <a:extLst>
              <a:ext uri="{FF2B5EF4-FFF2-40B4-BE49-F238E27FC236}">
                <a16:creationId xmlns:a16="http://schemas.microsoft.com/office/drawing/2014/main" id="{C3FE214A-F5FD-49F2-C0B5-66AD4AB8D2D7}"/>
              </a:ext>
            </a:extLst>
          </p:cNvPr>
          <p:cNvSpPr/>
          <p:nvPr/>
        </p:nvSpPr>
        <p:spPr>
          <a:xfrm>
            <a:off x="7010610" y="2430095"/>
            <a:ext cx="2386834" cy="238683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6" name="Picture 15">
            <a:extLst>
              <a:ext uri="{FF2B5EF4-FFF2-40B4-BE49-F238E27FC236}">
                <a16:creationId xmlns:a16="http://schemas.microsoft.com/office/drawing/2014/main" id="{4CA8D364-3F5D-3260-87D8-F0354101866E}"/>
              </a:ext>
            </a:extLst>
          </p:cNvPr>
          <p:cNvPicPr>
            <a:picLocks noChangeAspect="1"/>
          </p:cNvPicPr>
          <p:nvPr/>
        </p:nvPicPr>
        <p:blipFill>
          <a:blip r:embed="rId2"/>
          <a:stretch>
            <a:fillRect/>
          </a:stretch>
        </p:blipFill>
        <p:spPr>
          <a:xfrm flipV="1">
            <a:off x="5718825" y="5972913"/>
            <a:ext cx="942467" cy="49030"/>
          </a:xfrm>
          <a:prstGeom prst="rect">
            <a:avLst/>
          </a:prstGeom>
        </p:spPr>
      </p:pic>
      <p:sp>
        <p:nvSpPr>
          <p:cNvPr id="3" name="Text Placeholder 2">
            <a:extLst>
              <a:ext uri="{FF2B5EF4-FFF2-40B4-BE49-F238E27FC236}">
                <a16:creationId xmlns:a16="http://schemas.microsoft.com/office/drawing/2014/main" id="{7D50D294-C0BD-1444-4E24-6B2785F83807}"/>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18" name="Text Placeholder 26">
            <a:extLst>
              <a:ext uri="{FF2B5EF4-FFF2-40B4-BE49-F238E27FC236}">
                <a16:creationId xmlns:a16="http://schemas.microsoft.com/office/drawing/2014/main" id="{BFE10ED4-5376-D1DC-2A31-373BC545A3BA}"/>
              </a:ext>
            </a:extLst>
          </p:cNvPr>
          <p:cNvSpPr>
            <a:spLocks noGrp="1"/>
          </p:cNvSpPr>
          <p:nvPr>
            <p:ph type="body" sz="quarter" idx="12" hasCustomPrompt="1"/>
          </p:nvPr>
        </p:nvSpPr>
        <p:spPr>
          <a:xfrm>
            <a:off x="1126508" y="3655866"/>
            <a:ext cx="1494820" cy="64181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a:t>
            </a:r>
          </a:p>
        </p:txBody>
      </p:sp>
      <p:sp>
        <p:nvSpPr>
          <p:cNvPr id="20" name="Text Placeholder 20">
            <a:extLst>
              <a:ext uri="{FF2B5EF4-FFF2-40B4-BE49-F238E27FC236}">
                <a16:creationId xmlns:a16="http://schemas.microsoft.com/office/drawing/2014/main" id="{74A4C13C-25C2-6010-8A9C-93DAFA29A7B8}"/>
              </a:ext>
            </a:extLst>
          </p:cNvPr>
          <p:cNvSpPr>
            <a:spLocks noGrp="1"/>
          </p:cNvSpPr>
          <p:nvPr>
            <p:ph type="body" sz="quarter" idx="13" hasCustomPrompt="1"/>
          </p:nvPr>
        </p:nvSpPr>
        <p:spPr>
          <a:xfrm>
            <a:off x="1132536" y="3001555"/>
            <a:ext cx="1494819" cy="499131"/>
          </a:xfrm>
        </p:spPr>
        <p:txBody>
          <a:bodyPr anchor="b">
            <a:noAutofit/>
          </a:bodyPr>
          <a:lstStyle>
            <a:lvl1pPr algn="ctr">
              <a:defRPr sz="1800">
                <a:solidFill>
                  <a:schemeClr val="bg1"/>
                </a:solidFill>
              </a:defRPr>
            </a:lvl1pPr>
          </a:lstStyle>
          <a:p>
            <a:pPr lvl="0"/>
            <a:r>
              <a:rPr lang="en-US" dirty="0"/>
              <a:t>Subhead Goes Here</a:t>
            </a:r>
          </a:p>
        </p:txBody>
      </p:sp>
      <p:sp>
        <p:nvSpPr>
          <p:cNvPr id="4" name="Oval 3">
            <a:extLst>
              <a:ext uri="{FF2B5EF4-FFF2-40B4-BE49-F238E27FC236}">
                <a16:creationId xmlns:a16="http://schemas.microsoft.com/office/drawing/2014/main" id="{4A29E3E1-5FA1-1E15-B1DA-2675A50BDCA8}"/>
              </a:ext>
            </a:extLst>
          </p:cNvPr>
          <p:cNvSpPr/>
          <p:nvPr userDrawn="1"/>
        </p:nvSpPr>
        <p:spPr>
          <a:xfrm>
            <a:off x="9118637" y="2430095"/>
            <a:ext cx="2386834" cy="238683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3" name="Text Placeholder 26">
            <a:extLst>
              <a:ext uri="{FF2B5EF4-FFF2-40B4-BE49-F238E27FC236}">
                <a16:creationId xmlns:a16="http://schemas.microsoft.com/office/drawing/2014/main" id="{B54EE428-378E-6E9D-3097-0E5D374AFD3B}"/>
              </a:ext>
            </a:extLst>
          </p:cNvPr>
          <p:cNvSpPr>
            <a:spLocks noGrp="1"/>
          </p:cNvSpPr>
          <p:nvPr>
            <p:ph type="body" sz="quarter" idx="14" hasCustomPrompt="1"/>
          </p:nvPr>
        </p:nvSpPr>
        <p:spPr>
          <a:xfrm>
            <a:off x="3249222" y="3655866"/>
            <a:ext cx="1494820" cy="64181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a:t>
            </a:r>
          </a:p>
        </p:txBody>
      </p:sp>
      <p:sp>
        <p:nvSpPr>
          <p:cNvPr id="14" name="Text Placeholder 20">
            <a:extLst>
              <a:ext uri="{FF2B5EF4-FFF2-40B4-BE49-F238E27FC236}">
                <a16:creationId xmlns:a16="http://schemas.microsoft.com/office/drawing/2014/main" id="{8B509A16-14E0-2D26-6887-66F6926F97B2}"/>
              </a:ext>
            </a:extLst>
          </p:cNvPr>
          <p:cNvSpPr>
            <a:spLocks noGrp="1"/>
          </p:cNvSpPr>
          <p:nvPr>
            <p:ph type="body" sz="quarter" idx="15" hasCustomPrompt="1"/>
          </p:nvPr>
        </p:nvSpPr>
        <p:spPr>
          <a:xfrm>
            <a:off x="3255250" y="3001555"/>
            <a:ext cx="1494819" cy="499131"/>
          </a:xfrm>
        </p:spPr>
        <p:txBody>
          <a:bodyPr anchor="b">
            <a:noAutofit/>
          </a:bodyPr>
          <a:lstStyle>
            <a:lvl1pPr algn="ctr">
              <a:defRPr sz="1800">
                <a:solidFill>
                  <a:schemeClr val="bg1"/>
                </a:solidFill>
              </a:defRPr>
            </a:lvl1pPr>
          </a:lstStyle>
          <a:p>
            <a:pPr lvl="0"/>
            <a:r>
              <a:rPr lang="en-US" dirty="0"/>
              <a:t>Subhead Goes Here</a:t>
            </a:r>
          </a:p>
        </p:txBody>
      </p:sp>
      <p:sp>
        <p:nvSpPr>
          <p:cNvPr id="15" name="Text Placeholder 26">
            <a:extLst>
              <a:ext uri="{FF2B5EF4-FFF2-40B4-BE49-F238E27FC236}">
                <a16:creationId xmlns:a16="http://schemas.microsoft.com/office/drawing/2014/main" id="{7C38A10C-F810-C9F9-8CEA-9A4244559E22}"/>
              </a:ext>
            </a:extLst>
          </p:cNvPr>
          <p:cNvSpPr>
            <a:spLocks noGrp="1"/>
          </p:cNvSpPr>
          <p:nvPr>
            <p:ph type="body" sz="quarter" idx="16" hasCustomPrompt="1"/>
          </p:nvPr>
        </p:nvSpPr>
        <p:spPr>
          <a:xfrm>
            <a:off x="5355607" y="3655866"/>
            <a:ext cx="1494820" cy="64181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a:t>
            </a:r>
          </a:p>
        </p:txBody>
      </p:sp>
      <p:sp>
        <p:nvSpPr>
          <p:cNvPr id="17" name="Text Placeholder 20">
            <a:extLst>
              <a:ext uri="{FF2B5EF4-FFF2-40B4-BE49-F238E27FC236}">
                <a16:creationId xmlns:a16="http://schemas.microsoft.com/office/drawing/2014/main" id="{6CE3DC37-3E77-3438-A446-D486E77DB49B}"/>
              </a:ext>
            </a:extLst>
          </p:cNvPr>
          <p:cNvSpPr>
            <a:spLocks noGrp="1"/>
          </p:cNvSpPr>
          <p:nvPr>
            <p:ph type="body" sz="quarter" idx="17" hasCustomPrompt="1"/>
          </p:nvPr>
        </p:nvSpPr>
        <p:spPr>
          <a:xfrm>
            <a:off x="5361635" y="3001555"/>
            <a:ext cx="1494819" cy="499131"/>
          </a:xfrm>
        </p:spPr>
        <p:txBody>
          <a:bodyPr anchor="b">
            <a:noAutofit/>
          </a:bodyPr>
          <a:lstStyle>
            <a:lvl1pPr algn="ctr">
              <a:defRPr sz="1800">
                <a:solidFill>
                  <a:schemeClr val="bg1"/>
                </a:solidFill>
              </a:defRPr>
            </a:lvl1pPr>
          </a:lstStyle>
          <a:p>
            <a:pPr lvl="0"/>
            <a:r>
              <a:rPr lang="en-US" dirty="0"/>
              <a:t>Subhead Goes Here</a:t>
            </a:r>
          </a:p>
        </p:txBody>
      </p:sp>
      <p:sp>
        <p:nvSpPr>
          <p:cNvPr id="19" name="Text Placeholder 26">
            <a:extLst>
              <a:ext uri="{FF2B5EF4-FFF2-40B4-BE49-F238E27FC236}">
                <a16:creationId xmlns:a16="http://schemas.microsoft.com/office/drawing/2014/main" id="{8A3E3792-7AB4-2720-DFCA-651240060F7A}"/>
              </a:ext>
            </a:extLst>
          </p:cNvPr>
          <p:cNvSpPr>
            <a:spLocks noGrp="1"/>
          </p:cNvSpPr>
          <p:nvPr>
            <p:ph type="body" sz="quarter" idx="18" hasCustomPrompt="1"/>
          </p:nvPr>
        </p:nvSpPr>
        <p:spPr>
          <a:xfrm>
            <a:off x="7445664" y="3655866"/>
            <a:ext cx="1494820" cy="64181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a:t>
            </a:r>
          </a:p>
        </p:txBody>
      </p:sp>
      <p:sp>
        <p:nvSpPr>
          <p:cNvPr id="27" name="Text Placeholder 20">
            <a:extLst>
              <a:ext uri="{FF2B5EF4-FFF2-40B4-BE49-F238E27FC236}">
                <a16:creationId xmlns:a16="http://schemas.microsoft.com/office/drawing/2014/main" id="{6B67286E-C0F6-19C3-A752-CE0765E267AD}"/>
              </a:ext>
            </a:extLst>
          </p:cNvPr>
          <p:cNvSpPr>
            <a:spLocks noGrp="1"/>
          </p:cNvSpPr>
          <p:nvPr>
            <p:ph type="body" sz="quarter" idx="19" hasCustomPrompt="1"/>
          </p:nvPr>
        </p:nvSpPr>
        <p:spPr>
          <a:xfrm>
            <a:off x="7451692" y="3001555"/>
            <a:ext cx="1494819" cy="499131"/>
          </a:xfrm>
        </p:spPr>
        <p:txBody>
          <a:bodyPr anchor="b">
            <a:noAutofit/>
          </a:bodyPr>
          <a:lstStyle>
            <a:lvl1pPr algn="ctr">
              <a:defRPr sz="1800">
                <a:solidFill>
                  <a:schemeClr val="bg1"/>
                </a:solidFill>
              </a:defRPr>
            </a:lvl1pPr>
          </a:lstStyle>
          <a:p>
            <a:pPr lvl="0"/>
            <a:r>
              <a:rPr lang="en-US" dirty="0"/>
              <a:t>Subhead Goes Here</a:t>
            </a:r>
          </a:p>
        </p:txBody>
      </p:sp>
      <p:sp>
        <p:nvSpPr>
          <p:cNvPr id="28" name="Text Placeholder 26">
            <a:extLst>
              <a:ext uri="{FF2B5EF4-FFF2-40B4-BE49-F238E27FC236}">
                <a16:creationId xmlns:a16="http://schemas.microsoft.com/office/drawing/2014/main" id="{A98F4E20-03DC-7F0D-DC5E-13C4B186E054}"/>
              </a:ext>
            </a:extLst>
          </p:cNvPr>
          <p:cNvSpPr>
            <a:spLocks noGrp="1"/>
          </p:cNvSpPr>
          <p:nvPr>
            <p:ph type="body" sz="quarter" idx="20" hasCustomPrompt="1"/>
          </p:nvPr>
        </p:nvSpPr>
        <p:spPr>
          <a:xfrm>
            <a:off x="9584707" y="3655866"/>
            <a:ext cx="1494820" cy="64181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a:t>
            </a:r>
          </a:p>
        </p:txBody>
      </p:sp>
      <p:sp>
        <p:nvSpPr>
          <p:cNvPr id="29" name="Text Placeholder 20">
            <a:extLst>
              <a:ext uri="{FF2B5EF4-FFF2-40B4-BE49-F238E27FC236}">
                <a16:creationId xmlns:a16="http://schemas.microsoft.com/office/drawing/2014/main" id="{B02344CC-1414-CA27-5ED4-3D5ECC1FDACC}"/>
              </a:ext>
            </a:extLst>
          </p:cNvPr>
          <p:cNvSpPr>
            <a:spLocks noGrp="1"/>
          </p:cNvSpPr>
          <p:nvPr>
            <p:ph type="body" sz="quarter" idx="21" hasCustomPrompt="1"/>
          </p:nvPr>
        </p:nvSpPr>
        <p:spPr>
          <a:xfrm>
            <a:off x="9590735" y="3001555"/>
            <a:ext cx="1494819" cy="499131"/>
          </a:xfrm>
        </p:spPr>
        <p:txBody>
          <a:bodyPr anchor="b">
            <a:noAutofit/>
          </a:bodyPr>
          <a:lstStyle>
            <a:lvl1pPr algn="ctr">
              <a:defRPr sz="1800">
                <a:solidFill>
                  <a:schemeClr val="bg1"/>
                </a:solidFill>
              </a:defRPr>
            </a:lvl1pPr>
          </a:lstStyle>
          <a:p>
            <a:pPr lvl="0"/>
            <a:r>
              <a:rPr lang="en-US" dirty="0"/>
              <a:t>Subhead Goes Here</a:t>
            </a:r>
          </a:p>
        </p:txBody>
      </p:sp>
    </p:spTree>
    <p:extLst>
      <p:ext uri="{BB962C8B-B14F-4D97-AF65-F5344CB8AC3E}">
        <p14:creationId xmlns:p14="http://schemas.microsoft.com/office/powerpoint/2010/main" val="826350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arge Centere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351C19-D248-2D6C-01C4-8F12D68CED01}"/>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4" name="Title 3">
            <a:extLst>
              <a:ext uri="{FF2B5EF4-FFF2-40B4-BE49-F238E27FC236}">
                <a16:creationId xmlns:a16="http://schemas.microsoft.com/office/drawing/2014/main" id="{8890C611-C9B2-5D4A-8E7E-974B26DFBA97}"/>
              </a:ext>
            </a:extLst>
          </p:cNvPr>
          <p:cNvSpPr>
            <a:spLocks noGrp="1"/>
          </p:cNvSpPr>
          <p:nvPr>
            <p:ph type="title" hasCustomPrompt="1"/>
          </p:nvPr>
        </p:nvSpPr>
        <p:spPr>
          <a:xfrm>
            <a:off x="2329979" y="2399189"/>
            <a:ext cx="7532042" cy="1835092"/>
          </a:xfrm>
          <a:prstGeom prst="rect">
            <a:avLst/>
          </a:prstGeom>
        </p:spPr>
        <p:txBody>
          <a:bodyPr anchor="ctr">
            <a:normAutofit/>
          </a:bodyPr>
          <a:lstStyle>
            <a:lvl1pPr algn="ctr">
              <a:lnSpc>
                <a:spcPct val="90000"/>
              </a:lnSpc>
              <a:defRPr sz="5400" b="1" i="0">
                <a:solidFill>
                  <a:schemeClr val="bg1"/>
                </a:solidFill>
                <a:latin typeface="Arial" panose="020B0604020202020204" pitchFamily="34" charset="0"/>
                <a:cs typeface="Arial" panose="020B0604020202020204" pitchFamily="34" charset="0"/>
              </a:defRPr>
            </a:lvl1pPr>
          </a:lstStyle>
          <a:p>
            <a:r>
              <a:rPr lang="en-US" dirty="0"/>
              <a:t>Say something bold right here.</a:t>
            </a:r>
          </a:p>
        </p:txBody>
      </p:sp>
      <p:grpSp>
        <p:nvGrpSpPr>
          <p:cNvPr id="2" name="Group 1">
            <a:extLst>
              <a:ext uri="{FF2B5EF4-FFF2-40B4-BE49-F238E27FC236}">
                <a16:creationId xmlns:a16="http://schemas.microsoft.com/office/drawing/2014/main" id="{DE4704F2-CBD8-E243-9701-A06612949952}"/>
              </a:ext>
            </a:extLst>
          </p:cNvPr>
          <p:cNvGrpSpPr/>
          <p:nvPr/>
        </p:nvGrpSpPr>
        <p:grpSpPr>
          <a:xfrm>
            <a:off x="84312" y="5993406"/>
            <a:ext cx="12095092" cy="883255"/>
            <a:chOff x="96908" y="5993406"/>
            <a:chExt cx="12095092" cy="883255"/>
          </a:xfrm>
        </p:grpSpPr>
        <p:pic>
          <p:nvPicPr>
            <p:cNvPr id="7" name="Picture 6">
              <a:extLst>
                <a:ext uri="{FF2B5EF4-FFF2-40B4-BE49-F238E27FC236}">
                  <a16:creationId xmlns:a16="http://schemas.microsoft.com/office/drawing/2014/main" id="{24B1AE24-C14A-3645-A667-ECF4060729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737" b="39649"/>
            <a:stretch/>
          </p:blipFill>
          <p:spPr>
            <a:xfrm>
              <a:off x="6313375" y="5993407"/>
              <a:ext cx="5878625" cy="864594"/>
            </a:xfrm>
            <a:prstGeom prst="rect">
              <a:avLst/>
            </a:prstGeom>
          </p:spPr>
        </p:pic>
        <p:pic>
          <p:nvPicPr>
            <p:cNvPr id="8" name="Picture 7">
              <a:extLst>
                <a:ext uri="{FF2B5EF4-FFF2-40B4-BE49-F238E27FC236}">
                  <a16:creationId xmlns:a16="http://schemas.microsoft.com/office/drawing/2014/main" id="{F05C7997-7EC9-5C44-ABD6-F24E49DF2EF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8347"/>
            <a:stretch/>
          </p:blipFill>
          <p:spPr>
            <a:xfrm>
              <a:off x="96908" y="5993406"/>
              <a:ext cx="6106885" cy="883255"/>
            </a:xfrm>
            <a:prstGeom prst="rect">
              <a:avLst/>
            </a:prstGeom>
          </p:spPr>
        </p:pic>
      </p:grpSp>
    </p:spTree>
    <p:extLst>
      <p:ext uri="{BB962C8B-B14F-4D97-AF65-F5344CB8AC3E}">
        <p14:creationId xmlns:p14="http://schemas.microsoft.com/office/powerpoint/2010/main" val="410801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ircle Images +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BC3953-4425-1FAF-1942-AD71F40E13A2}"/>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Picture Placeholder 3">
            <a:extLst>
              <a:ext uri="{FF2B5EF4-FFF2-40B4-BE49-F238E27FC236}">
                <a16:creationId xmlns:a16="http://schemas.microsoft.com/office/drawing/2014/main" id="{9826C41A-D48B-B740-8A1C-585BF3E56794}"/>
              </a:ext>
            </a:extLst>
          </p:cNvPr>
          <p:cNvSpPr>
            <a:spLocks noGrp="1"/>
          </p:cNvSpPr>
          <p:nvPr>
            <p:ph type="pic" sz="quarter" idx="14"/>
          </p:nvPr>
        </p:nvSpPr>
        <p:spPr>
          <a:xfrm>
            <a:off x="1359462" y="2025590"/>
            <a:ext cx="2358150" cy="2358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 name="Text Placeholder 2">
            <a:extLst>
              <a:ext uri="{FF2B5EF4-FFF2-40B4-BE49-F238E27FC236}">
                <a16:creationId xmlns:a16="http://schemas.microsoft.com/office/drawing/2014/main" id="{CA8FE816-F61D-9BD9-EADB-A41B44C45102}"/>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3" name="Text Placeholder 26">
            <a:extLst>
              <a:ext uri="{FF2B5EF4-FFF2-40B4-BE49-F238E27FC236}">
                <a16:creationId xmlns:a16="http://schemas.microsoft.com/office/drawing/2014/main" id="{A5894F95-7C5C-2FB4-9938-3576A2BCCBF3}"/>
              </a:ext>
            </a:extLst>
          </p:cNvPr>
          <p:cNvSpPr>
            <a:spLocks noGrp="1"/>
          </p:cNvSpPr>
          <p:nvPr>
            <p:ph type="body" sz="quarter" idx="12" hasCustomPrompt="1"/>
          </p:nvPr>
        </p:nvSpPr>
        <p:spPr>
          <a:xfrm>
            <a:off x="1651421" y="5215779"/>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4" name="Text Placeholder 20">
            <a:extLst>
              <a:ext uri="{FF2B5EF4-FFF2-40B4-BE49-F238E27FC236}">
                <a16:creationId xmlns:a16="http://schemas.microsoft.com/office/drawing/2014/main" id="{99F0F452-A1F1-92B8-A3B5-264B206B9722}"/>
              </a:ext>
            </a:extLst>
          </p:cNvPr>
          <p:cNvSpPr>
            <a:spLocks noGrp="1"/>
          </p:cNvSpPr>
          <p:nvPr>
            <p:ph type="body" sz="quarter" idx="13" hasCustomPrompt="1"/>
          </p:nvPr>
        </p:nvSpPr>
        <p:spPr>
          <a:xfrm>
            <a:off x="1359460" y="4824149"/>
            <a:ext cx="2358149" cy="336136"/>
          </a:xfrm>
        </p:spPr>
        <p:txBody>
          <a:bodyPr>
            <a:noAutofit/>
          </a:bodyPr>
          <a:lstStyle>
            <a:lvl1pPr algn="ctr">
              <a:defRPr sz="1800">
                <a:solidFill>
                  <a:schemeClr val="bg1"/>
                </a:solidFill>
              </a:defRPr>
            </a:lvl1pPr>
          </a:lstStyle>
          <a:p>
            <a:pPr lvl="0"/>
            <a:r>
              <a:rPr lang="en-US" dirty="0"/>
              <a:t>Subhead Goes Here</a:t>
            </a:r>
          </a:p>
        </p:txBody>
      </p:sp>
      <p:sp>
        <p:nvSpPr>
          <p:cNvPr id="6" name="Picture Placeholder 3">
            <a:extLst>
              <a:ext uri="{FF2B5EF4-FFF2-40B4-BE49-F238E27FC236}">
                <a16:creationId xmlns:a16="http://schemas.microsoft.com/office/drawing/2014/main" id="{20C8C0B5-6B64-3451-73E8-99FCAD4274FB}"/>
              </a:ext>
            </a:extLst>
          </p:cNvPr>
          <p:cNvSpPr>
            <a:spLocks noGrp="1"/>
          </p:cNvSpPr>
          <p:nvPr>
            <p:ph type="pic" sz="quarter" idx="17"/>
          </p:nvPr>
        </p:nvSpPr>
        <p:spPr>
          <a:xfrm>
            <a:off x="4916921" y="2025590"/>
            <a:ext cx="2358150" cy="2358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Text Placeholder 26">
            <a:extLst>
              <a:ext uri="{FF2B5EF4-FFF2-40B4-BE49-F238E27FC236}">
                <a16:creationId xmlns:a16="http://schemas.microsoft.com/office/drawing/2014/main" id="{BF96A087-DDB5-239B-250C-5C354D5D6BD4}"/>
              </a:ext>
            </a:extLst>
          </p:cNvPr>
          <p:cNvSpPr>
            <a:spLocks noGrp="1"/>
          </p:cNvSpPr>
          <p:nvPr>
            <p:ph type="body" sz="quarter" idx="18" hasCustomPrompt="1"/>
          </p:nvPr>
        </p:nvSpPr>
        <p:spPr>
          <a:xfrm>
            <a:off x="5208880" y="5215779"/>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11" name="Text Placeholder 20">
            <a:extLst>
              <a:ext uri="{FF2B5EF4-FFF2-40B4-BE49-F238E27FC236}">
                <a16:creationId xmlns:a16="http://schemas.microsoft.com/office/drawing/2014/main" id="{7493766D-5D7B-55D7-47D3-1B775AE4148F}"/>
              </a:ext>
            </a:extLst>
          </p:cNvPr>
          <p:cNvSpPr>
            <a:spLocks noGrp="1"/>
          </p:cNvSpPr>
          <p:nvPr>
            <p:ph type="body" sz="quarter" idx="19" hasCustomPrompt="1"/>
          </p:nvPr>
        </p:nvSpPr>
        <p:spPr>
          <a:xfrm>
            <a:off x="4916919" y="4824149"/>
            <a:ext cx="2358149" cy="336136"/>
          </a:xfrm>
        </p:spPr>
        <p:txBody>
          <a:bodyPr>
            <a:noAutofit/>
          </a:bodyPr>
          <a:lstStyle>
            <a:lvl1pPr algn="ctr">
              <a:defRPr sz="1800">
                <a:solidFill>
                  <a:schemeClr val="bg1"/>
                </a:solidFill>
              </a:defRPr>
            </a:lvl1pPr>
          </a:lstStyle>
          <a:p>
            <a:pPr lvl="0"/>
            <a:r>
              <a:rPr lang="en-US" dirty="0"/>
              <a:t>Subhead Goes Here</a:t>
            </a:r>
          </a:p>
        </p:txBody>
      </p:sp>
      <p:sp>
        <p:nvSpPr>
          <p:cNvPr id="12" name="Picture Placeholder 3">
            <a:extLst>
              <a:ext uri="{FF2B5EF4-FFF2-40B4-BE49-F238E27FC236}">
                <a16:creationId xmlns:a16="http://schemas.microsoft.com/office/drawing/2014/main" id="{C95E0742-3472-A8C3-7F71-BC9F306536F2}"/>
              </a:ext>
            </a:extLst>
          </p:cNvPr>
          <p:cNvSpPr>
            <a:spLocks noGrp="1"/>
          </p:cNvSpPr>
          <p:nvPr>
            <p:ph type="pic" sz="quarter" idx="20"/>
          </p:nvPr>
        </p:nvSpPr>
        <p:spPr>
          <a:xfrm>
            <a:off x="8474388" y="2025590"/>
            <a:ext cx="2358150" cy="2358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Text Placeholder 26">
            <a:extLst>
              <a:ext uri="{FF2B5EF4-FFF2-40B4-BE49-F238E27FC236}">
                <a16:creationId xmlns:a16="http://schemas.microsoft.com/office/drawing/2014/main" id="{6AFB2788-78D2-0CFD-E225-A2A44F498742}"/>
              </a:ext>
            </a:extLst>
          </p:cNvPr>
          <p:cNvSpPr>
            <a:spLocks noGrp="1"/>
          </p:cNvSpPr>
          <p:nvPr>
            <p:ph type="body" sz="quarter" idx="21" hasCustomPrompt="1"/>
          </p:nvPr>
        </p:nvSpPr>
        <p:spPr>
          <a:xfrm>
            <a:off x="8766347" y="5215779"/>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14" name="Text Placeholder 20">
            <a:extLst>
              <a:ext uri="{FF2B5EF4-FFF2-40B4-BE49-F238E27FC236}">
                <a16:creationId xmlns:a16="http://schemas.microsoft.com/office/drawing/2014/main" id="{35DBDB80-C08D-C573-BFE5-686C3997B196}"/>
              </a:ext>
            </a:extLst>
          </p:cNvPr>
          <p:cNvSpPr>
            <a:spLocks noGrp="1"/>
          </p:cNvSpPr>
          <p:nvPr>
            <p:ph type="body" sz="quarter" idx="22" hasCustomPrompt="1"/>
          </p:nvPr>
        </p:nvSpPr>
        <p:spPr>
          <a:xfrm>
            <a:off x="8474386" y="4824149"/>
            <a:ext cx="2358149" cy="336136"/>
          </a:xfrm>
        </p:spPr>
        <p:txBody>
          <a:bodyPr>
            <a:noAutofit/>
          </a:bodyPr>
          <a:lstStyle>
            <a:lvl1pPr algn="ctr">
              <a:defRPr sz="1800">
                <a:solidFill>
                  <a:schemeClr val="bg1"/>
                </a:solidFill>
              </a:defRPr>
            </a:lvl1pPr>
          </a:lstStyle>
          <a:p>
            <a:pPr lvl="0"/>
            <a:r>
              <a:rPr lang="en-US" dirty="0"/>
              <a:t>Subhead Goes Here</a:t>
            </a:r>
          </a:p>
        </p:txBody>
      </p:sp>
    </p:spTree>
    <p:extLst>
      <p:ext uri="{BB962C8B-B14F-4D97-AF65-F5344CB8AC3E}">
        <p14:creationId xmlns:p14="http://schemas.microsoft.com/office/powerpoint/2010/main" val="27209295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ircle Images +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BC3953-4425-1FAF-1942-AD71F40E13A2}"/>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5" name="Picture Placeholder 3">
            <a:extLst>
              <a:ext uri="{FF2B5EF4-FFF2-40B4-BE49-F238E27FC236}">
                <a16:creationId xmlns:a16="http://schemas.microsoft.com/office/drawing/2014/main" id="{9826C41A-D48B-B740-8A1C-585BF3E56794}"/>
              </a:ext>
            </a:extLst>
          </p:cNvPr>
          <p:cNvSpPr>
            <a:spLocks noGrp="1"/>
          </p:cNvSpPr>
          <p:nvPr>
            <p:ph type="pic" sz="quarter" idx="14"/>
          </p:nvPr>
        </p:nvSpPr>
        <p:spPr>
          <a:xfrm>
            <a:off x="1021700" y="2137739"/>
            <a:ext cx="2103958" cy="2103958"/>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270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 name="Text Placeholder 2">
            <a:extLst>
              <a:ext uri="{FF2B5EF4-FFF2-40B4-BE49-F238E27FC236}">
                <a16:creationId xmlns:a16="http://schemas.microsoft.com/office/drawing/2014/main" id="{CA8FE816-F61D-9BD9-EADB-A41B44C45102}"/>
              </a:ext>
            </a:extLst>
          </p:cNvPr>
          <p:cNvSpPr>
            <a:spLocks noGrp="1"/>
          </p:cNvSpPr>
          <p:nvPr>
            <p:ph type="body" sz="quarter" idx="10" hasCustomPrompt="1"/>
          </p:nvPr>
        </p:nvSpPr>
        <p:spPr>
          <a:xfrm>
            <a:off x="787724" y="661815"/>
            <a:ext cx="10566454" cy="763444"/>
          </a:xfrm>
        </p:spPr>
        <p:txBody>
          <a:bodyPr>
            <a:noAutofit/>
          </a:bodyPr>
          <a:lstStyle>
            <a:lvl1pPr algn="ctr">
              <a:defRPr sz="3600">
                <a:solidFill>
                  <a:schemeClr val="bg1"/>
                </a:solidFill>
              </a:defRPr>
            </a:lvl1pPr>
          </a:lstStyle>
          <a:p>
            <a:pPr lvl="0"/>
            <a:r>
              <a:rPr lang="en-US" dirty="0"/>
              <a:t>Engaging Headline Goes Right Here</a:t>
            </a:r>
          </a:p>
        </p:txBody>
      </p:sp>
      <p:sp>
        <p:nvSpPr>
          <p:cNvPr id="3" name="Text Placeholder 26">
            <a:extLst>
              <a:ext uri="{FF2B5EF4-FFF2-40B4-BE49-F238E27FC236}">
                <a16:creationId xmlns:a16="http://schemas.microsoft.com/office/drawing/2014/main" id="{A5894F95-7C5C-2FB4-9938-3576A2BCCBF3}"/>
              </a:ext>
            </a:extLst>
          </p:cNvPr>
          <p:cNvSpPr>
            <a:spLocks noGrp="1"/>
          </p:cNvSpPr>
          <p:nvPr>
            <p:ph type="body" sz="quarter" idx="12" hasCustomPrompt="1"/>
          </p:nvPr>
        </p:nvSpPr>
        <p:spPr>
          <a:xfrm>
            <a:off x="1177185" y="509837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4" name="Text Placeholder 20">
            <a:extLst>
              <a:ext uri="{FF2B5EF4-FFF2-40B4-BE49-F238E27FC236}">
                <a16:creationId xmlns:a16="http://schemas.microsoft.com/office/drawing/2014/main" id="{99F0F452-A1F1-92B8-A3B5-264B206B9722}"/>
              </a:ext>
            </a:extLst>
          </p:cNvPr>
          <p:cNvSpPr>
            <a:spLocks noGrp="1"/>
          </p:cNvSpPr>
          <p:nvPr>
            <p:ph type="body" sz="quarter" idx="13" hasCustomPrompt="1"/>
          </p:nvPr>
        </p:nvSpPr>
        <p:spPr>
          <a:xfrm>
            <a:off x="894605" y="4706745"/>
            <a:ext cx="2358149" cy="336136"/>
          </a:xfrm>
        </p:spPr>
        <p:txBody>
          <a:bodyPr>
            <a:noAutofit/>
          </a:bodyPr>
          <a:lstStyle>
            <a:lvl1pPr algn="ctr">
              <a:defRPr sz="1800">
                <a:solidFill>
                  <a:schemeClr val="bg1"/>
                </a:solidFill>
              </a:defRPr>
            </a:lvl1pPr>
          </a:lstStyle>
          <a:p>
            <a:pPr lvl="0"/>
            <a:r>
              <a:rPr lang="en-US" dirty="0"/>
              <a:t>Subhead Goes Here</a:t>
            </a:r>
          </a:p>
        </p:txBody>
      </p:sp>
      <p:sp>
        <p:nvSpPr>
          <p:cNvPr id="16" name="Picture Placeholder 3">
            <a:extLst>
              <a:ext uri="{FF2B5EF4-FFF2-40B4-BE49-F238E27FC236}">
                <a16:creationId xmlns:a16="http://schemas.microsoft.com/office/drawing/2014/main" id="{3DD87EE5-C7A2-DB36-2EF8-CD0B63EA1798}"/>
              </a:ext>
            </a:extLst>
          </p:cNvPr>
          <p:cNvSpPr>
            <a:spLocks noGrp="1"/>
          </p:cNvSpPr>
          <p:nvPr>
            <p:ph type="pic" sz="quarter" idx="15"/>
          </p:nvPr>
        </p:nvSpPr>
        <p:spPr>
          <a:xfrm>
            <a:off x="3687052" y="2137739"/>
            <a:ext cx="2103958" cy="2103958"/>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270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7" name="Text Placeholder 26">
            <a:extLst>
              <a:ext uri="{FF2B5EF4-FFF2-40B4-BE49-F238E27FC236}">
                <a16:creationId xmlns:a16="http://schemas.microsoft.com/office/drawing/2014/main" id="{006A0242-002A-97A1-7B9A-4B4C2809A26A}"/>
              </a:ext>
            </a:extLst>
          </p:cNvPr>
          <p:cNvSpPr>
            <a:spLocks noGrp="1"/>
          </p:cNvSpPr>
          <p:nvPr>
            <p:ph type="body" sz="quarter" idx="16" hasCustomPrompt="1"/>
          </p:nvPr>
        </p:nvSpPr>
        <p:spPr>
          <a:xfrm>
            <a:off x="3837618" y="509837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18" name="Text Placeholder 20">
            <a:extLst>
              <a:ext uri="{FF2B5EF4-FFF2-40B4-BE49-F238E27FC236}">
                <a16:creationId xmlns:a16="http://schemas.microsoft.com/office/drawing/2014/main" id="{31686355-1756-3FEE-5D9D-3BC4A429C842}"/>
              </a:ext>
            </a:extLst>
          </p:cNvPr>
          <p:cNvSpPr>
            <a:spLocks noGrp="1"/>
          </p:cNvSpPr>
          <p:nvPr>
            <p:ph type="body" sz="quarter" idx="17" hasCustomPrompt="1"/>
          </p:nvPr>
        </p:nvSpPr>
        <p:spPr>
          <a:xfrm>
            <a:off x="3555038" y="4706745"/>
            <a:ext cx="2358149" cy="336136"/>
          </a:xfrm>
        </p:spPr>
        <p:txBody>
          <a:bodyPr>
            <a:noAutofit/>
          </a:bodyPr>
          <a:lstStyle>
            <a:lvl1pPr algn="ctr">
              <a:defRPr sz="1800">
                <a:solidFill>
                  <a:schemeClr val="bg1"/>
                </a:solidFill>
              </a:defRPr>
            </a:lvl1pPr>
          </a:lstStyle>
          <a:p>
            <a:pPr lvl="0"/>
            <a:r>
              <a:rPr lang="en-US" dirty="0"/>
              <a:t>Subhead Goes Here</a:t>
            </a:r>
          </a:p>
        </p:txBody>
      </p:sp>
      <p:sp>
        <p:nvSpPr>
          <p:cNvPr id="19" name="Picture Placeholder 3">
            <a:extLst>
              <a:ext uri="{FF2B5EF4-FFF2-40B4-BE49-F238E27FC236}">
                <a16:creationId xmlns:a16="http://schemas.microsoft.com/office/drawing/2014/main" id="{2285D450-29D0-AFA9-CA2F-AFB0D9363E6E}"/>
              </a:ext>
            </a:extLst>
          </p:cNvPr>
          <p:cNvSpPr>
            <a:spLocks noGrp="1"/>
          </p:cNvSpPr>
          <p:nvPr>
            <p:ph type="pic" sz="quarter" idx="18"/>
          </p:nvPr>
        </p:nvSpPr>
        <p:spPr>
          <a:xfrm>
            <a:off x="6352404" y="2137739"/>
            <a:ext cx="2103958" cy="2103958"/>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270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0" name="Text Placeholder 26">
            <a:extLst>
              <a:ext uri="{FF2B5EF4-FFF2-40B4-BE49-F238E27FC236}">
                <a16:creationId xmlns:a16="http://schemas.microsoft.com/office/drawing/2014/main" id="{7716EC92-ABE4-8BF1-8D86-4E48ADDF3A25}"/>
              </a:ext>
            </a:extLst>
          </p:cNvPr>
          <p:cNvSpPr>
            <a:spLocks noGrp="1"/>
          </p:cNvSpPr>
          <p:nvPr>
            <p:ph type="body" sz="quarter" idx="19" hasCustomPrompt="1"/>
          </p:nvPr>
        </p:nvSpPr>
        <p:spPr>
          <a:xfrm>
            <a:off x="6505429" y="509837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1" name="Text Placeholder 20">
            <a:extLst>
              <a:ext uri="{FF2B5EF4-FFF2-40B4-BE49-F238E27FC236}">
                <a16:creationId xmlns:a16="http://schemas.microsoft.com/office/drawing/2014/main" id="{43270D91-F7E3-EE5F-4146-70F895807D0E}"/>
              </a:ext>
            </a:extLst>
          </p:cNvPr>
          <p:cNvSpPr>
            <a:spLocks noGrp="1"/>
          </p:cNvSpPr>
          <p:nvPr>
            <p:ph type="body" sz="quarter" idx="20" hasCustomPrompt="1"/>
          </p:nvPr>
        </p:nvSpPr>
        <p:spPr>
          <a:xfrm>
            <a:off x="6222849" y="4706745"/>
            <a:ext cx="2358149" cy="336136"/>
          </a:xfrm>
        </p:spPr>
        <p:txBody>
          <a:bodyPr>
            <a:noAutofit/>
          </a:bodyPr>
          <a:lstStyle>
            <a:lvl1pPr algn="ctr">
              <a:defRPr sz="1800">
                <a:solidFill>
                  <a:schemeClr val="bg1"/>
                </a:solidFill>
              </a:defRPr>
            </a:lvl1pPr>
          </a:lstStyle>
          <a:p>
            <a:pPr lvl="0"/>
            <a:r>
              <a:rPr lang="en-US" dirty="0"/>
              <a:t>Subhead Goes Here</a:t>
            </a:r>
          </a:p>
        </p:txBody>
      </p:sp>
      <p:sp>
        <p:nvSpPr>
          <p:cNvPr id="22" name="Picture Placeholder 3">
            <a:extLst>
              <a:ext uri="{FF2B5EF4-FFF2-40B4-BE49-F238E27FC236}">
                <a16:creationId xmlns:a16="http://schemas.microsoft.com/office/drawing/2014/main" id="{759C667D-3F9D-F81D-F94D-A9DCCF814B06}"/>
              </a:ext>
            </a:extLst>
          </p:cNvPr>
          <p:cNvSpPr>
            <a:spLocks noGrp="1"/>
          </p:cNvSpPr>
          <p:nvPr>
            <p:ph type="pic" sz="quarter" idx="21"/>
          </p:nvPr>
        </p:nvSpPr>
        <p:spPr>
          <a:xfrm>
            <a:off x="9017755" y="2137739"/>
            <a:ext cx="2103958" cy="2103958"/>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27000">
            <a:solidFill>
              <a:schemeClr val="bg1"/>
            </a:solidFill>
          </a:ln>
        </p:spPr>
        <p:txBody>
          <a:bodyPr wrap="square" anchor="t">
            <a:no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3" name="Text Placeholder 26">
            <a:extLst>
              <a:ext uri="{FF2B5EF4-FFF2-40B4-BE49-F238E27FC236}">
                <a16:creationId xmlns:a16="http://schemas.microsoft.com/office/drawing/2014/main" id="{8660355A-0972-ED53-D91E-DE46B1B75CA3}"/>
              </a:ext>
            </a:extLst>
          </p:cNvPr>
          <p:cNvSpPr>
            <a:spLocks noGrp="1"/>
          </p:cNvSpPr>
          <p:nvPr>
            <p:ph type="body" sz="quarter" idx="22" hasCustomPrompt="1"/>
          </p:nvPr>
        </p:nvSpPr>
        <p:spPr>
          <a:xfrm>
            <a:off x="9173240" y="5098375"/>
            <a:ext cx="1792988" cy="769830"/>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More messaging goes right here and all the way to here.</a:t>
            </a:r>
          </a:p>
        </p:txBody>
      </p:sp>
      <p:sp>
        <p:nvSpPr>
          <p:cNvPr id="24" name="Text Placeholder 20">
            <a:extLst>
              <a:ext uri="{FF2B5EF4-FFF2-40B4-BE49-F238E27FC236}">
                <a16:creationId xmlns:a16="http://schemas.microsoft.com/office/drawing/2014/main" id="{D8E049BC-A68B-7030-9F61-E82E2FB8F461}"/>
              </a:ext>
            </a:extLst>
          </p:cNvPr>
          <p:cNvSpPr>
            <a:spLocks noGrp="1"/>
          </p:cNvSpPr>
          <p:nvPr>
            <p:ph type="body" sz="quarter" idx="23" hasCustomPrompt="1"/>
          </p:nvPr>
        </p:nvSpPr>
        <p:spPr>
          <a:xfrm>
            <a:off x="8890660" y="4706745"/>
            <a:ext cx="2358149" cy="336136"/>
          </a:xfrm>
        </p:spPr>
        <p:txBody>
          <a:bodyPr>
            <a:noAutofit/>
          </a:bodyPr>
          <a:lstStyle>
            <a:lvl1pPr algn="ctr">
              <a:defRPr sz="1800">
                <a:solidFill>
                  <a:schemeClr val="bg1"/>
                </a:solidFill>
              </a:defRPr>
            </a:lvl1pPr>
          </a:lstStyle>
          <a:p>
            <a:pPr lvl="0"/>
            <a:r>
              <a:rPr lang="en-US" dirty="0"/>
              <a:t>Subhead Goes Here</a:t>
            </a:r>
          </a:p>
        </p:txBody>
      </p:sp>
    </p:spTree>
    <p:extLst>
      <p:ext uri="{BB962C8B-B14F-4D97-AF65-F5344CB8AC3E}">
        <p14:creationId xmlns:p14="http://schemas.microsoft.com/office/powerpoint/2010/main" val="3556639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ircle 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CFEE49-59E0-BAED-C208-D62713E24C6E}"/>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cxnSp>
        <p:nvCxnSpPr>
          <p:cNvPr id="12" name="Straight Connector 11">
            <a:extLst>
              <a:ext uri="{FF2B5EF4-FFF2-40B4-BE49-F238E27FC236}">
                <a16:creationId xmlns:a16="http://schemas.microsoft.com/office/drawing/2014/main" id="{B3522BD2-EE26-F158-8D23-CF6661AA9539}"/>
              </a:ext>
            </a:extLst>
          </p:cNvPr>
          <p:cNvCxnSpPr>
            <a:cxnSpLocks/>
          </p:cNvCxnSpPr>
          <p:nvPr/>
        </p:nvCxnSpPr>
        <p:spPr>
          <a:xfrm>
            <a:off x="1114927" y="2987132"/>
            <a:ext cx="9962147" cy="0"/>
          </a:xfrm>
          <a:prstGeom prst="line">
            <a:avLst/>
          </a:prstGeom>
          <a:ln w="63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679D3BD-F31C-2B88-7703-28A47B6CA554}"/>
              </a:ext>
            </a:extLst>
          </p:cNvPr>
          <p:cNvGrpSpPr/>
          <p:nvPr userDrawn="1"/>
        </p:nvGrpSpPr>
        <p:grpSpPr>
          <a:xfrm>
            <a:off x="3163082" y="2908755"/>
            <a:ext cx="2421812" cy="3055127"/>
            <a:chOff x="3163082" y="2908755"/>
            <a:chExt cx="2421812" cy="3055127"/>
          </a:xfrm>
        </p:grpSpPr>
        <p:sp>
          <p:nvSpPr>
            <p:cNvPr id="11" name="Oval 10">
              <a:extLst>
                <a:ext uri="{FF2B5EF4-FFF2-40B4-BE49-F238E27FC236}">
                  <a16:creationId xmlns:a16="http://schemas.microsoft.com/office/drawing/2014/main" id="{E4C252BA-1319-3873-CAC2-86FB98017141}"/>
                </a:ext>
              </a:extLst>
            </p:cNvPr>
            <p:cNvSpPr/>
            <p:nvPr/>
          </p:nvSpPr>
          <p:spPr>
            <a:xfrm>
              <a:off x="3163082"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15" name="Group 14">
              <a:extLst>
                <a:ext uri="{FF2B5EF4-FFF2-40B4-BE49-F238E27FC236}">
                  <a16:creationId xmlns:a16="http://schemas.microsoft.com/office/drawing/2014/main" id="{3F7B2478-9F89-4AF0-5497-233AE0C112C7}"/>
                </a:ext>
              </a:extLst>
            </p:cNvPr>
            <p:cNvGrpSpPr/>
            <p:nvPr/>
          </p:nvGrpSpPr>
          <p:grpSpPr>
            <a:xfrm>
              <a:off x="4302884" y="2908755"/>
              <a:ext cx="142208" cy="633315"/>
              <a:chOff x="2799072" y="2908755"/>
              <a:chExt cx="142208" cy="633315"/>
            </a:xfrm>
          </p:grpSpPr>
          <p:sp>
            <p:nvSpPr>
              <p:cNvPr id="16" name="Oval 15">
                <a:extLst>
                  <a:ext uri="{FF2B5EF4-FFF2-40B4-BE49-F238E27FC236}">
                    <a16:creationId xmlns:a16="http://schemas.microsoft.com/office/drawing/2014/main" id="{76650E72-1B39-DBFA-E1CA-93586FF0A78B}"/>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1A293756-6D6D-FE97-13B5-1DB7BB53C984}"/>
                  </a:ext>
                </a:extLst>
              </p:cNvPr>
              <p:cNvCxnSpPr>
                <a:cxnSpLocks/>
                <a:stCxn id="16" idx="4"/>
                <a:endCxn id="11" idx="0"/>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4E920C89-0A99-9794-2DBA-8795E1260EAB}"/>
              </a:ext>
            </a:extLst>
          </p:cNvPr>
          <p:cNvGrpSpPr/>
          <p:nvPr userDrawn="1"/>
        </p:nvGrpSpPr>
        <p:grpSpPr>
          <a:xfrm>
            <a:off x="6597217" y="2908755"/>
            <a:ext cx="2421812" cy="3055127"/>
            <a:chOff x="6388906" y="2908755"/>
            <a:chExt cx="2421812" cy="3055127"/>
          </a:xfrm>
        </p:grpSpPr>
        <p:sp>
          <p:nvSpPr>
            <p:cNvPr id="13" name="Oval 12">
              <a:extLst>
                <a:ext uri="{FF2B5EF4-FFF2-40B4-BE49-F238E27FC236}">
                  <a16:creationId xmlns:a16="http://schemas.microsoft.com/office/drawing/2014/main" id="{26DC6D94-DBE8-CEC1-0882-797A2FF0238B}"/>
                </a:ext>
              </a:extLst>
            </p:cNvPr>
            <p:cNvSpPr/>
            <p:nvPr/>
          </p:nvSpPr>
          <p:spPr>
            <a:xfrm>
              <a:off x="6388906"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18" name="Group 17">
              <a:extLst>
                <a:ext uri="{FF2B5EF4-FFF2-40B4-BE49-F238E27FC236}">
                  <a16:creationId xmlns:a16="http://schemas.microsoft.com/office/drawing/2014/main" id="{7A115123-B48E-5888-32DA-8A84E50CBA13}"/>
                </a:ext>
              </a:extLst>
            </p:cNvPr>
            <p:cNvGrpSpPr/>
            <p:nvPr/>
          </p:nvGrpSpPr>
          <p:grpSpPr>
            <a:xfrm>
              <a:off x="7530178" y="2908755"/>
              <a:ext cx="142208" cy="633315"/>
              <a:chOff x="2799072" y="2908755"/>
              <a:chExt cx="142208" cy="633315"/>
            </a:xfrm>
          </p:grpSpPr>
          <p:sp>
            <p:nvSpPr>
              <p:cNvPr id="19" name="Oval 18">
                <a:extLst>
                  <a:ext uri="{FF2B5EF4-FFF2-40B4-BE49-F238E27FC236}">
                    <a16:creationId xmlns:a16="http://schemas.microsoft.com/office/drawing/2014/main" id="{74A7BD95-D380-2A6E-BAB9-47449BE54182}"/>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20" name="Straight Connector 19">
                <a:extLst>
                  <a:ext uri="{FF2B5EF4-FFF2-40B4-BE49-F238E27FC236}">
                    <a16:creationId xmlns:a16="http://schemas.microsoft.com/office/drawing/2014/main" id="{96BCFBD4-85B9-F0B5-9952-6C88C088991D}"/>
                  </a:ext>
                </a:extLst>
              </p:cNvPr>
              <p:cNvCxnSpPr>
                <a:cxnSpLocks/>
                <a:stCxn id="19"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Text Placeholder 2">
            <a:extLst>
              <a:ext uri="{FF2B5EF4-FFF2-40B4-BE49-F238E27FC236}">
                <a16:creationId xmlns:a16="http://schemas.microsoft.com/office/drawing/2014/main" id="{4F48976D-8D86-A7DB-C7E5-0C9EB01CDC33}"/>
              </a:ext>
            </a:extLst>
          </p:cNvPr>
          <p:cNvSpPr>
            <a:spLocks noGrp="1"/>
          </p:cNvSpPr>
          <p:nvPr>
            <p:ph type="body" sz="quarter" idx="10" hasCustomPrompt="1"/>
          </p:nvPr>
        </p:nvSpPr>
        <p:spPr>
          <a:xfrm>
            <a:off x="787724" y="916485"/>
            <a:ext cx="10566454" cy="763444"/>
          </a:xfrm>
        </p:spPr>
        <p:txBody>
          <a:bodyPr>
            <a:noAutofit/>
          </a:bodyPr>
          <a:lstStyle>
            <a:lvl1pPr algn="ctr">
              <a:defRPr sz="3600" b="1" i="0">
                <a:solidFill>
                  <a:schemeClr val="bg1"/>
                </a:solidFill>
                <a:latin typeface="Arial" panose="020B0604020202020204" pitchFamily="34" charset="0"/>
                <a:cs typeface="Arial" panose="020B0604020202020204" pitchFamily="34" charset="0"/>
              </a:defRPr>
            </a:lvl1pPr>
          </a:lstStyle>
          <a:p>
            <a:pPr lvl="0"/>
            <a:r>
              <a:rPr lang="en-US" dirty="0"/>
              <a:t>Here is an example timeline slide</a:t>
            </a:r>
          </a:p>
        </p:txBody>
      </p:sp>
      <p:sp>
        <p:nvSpPr>
          <p:cNvPr id="28" name="Text Placeholder 26">
            <a:extLst>
              <a:ext uri="{FF2B5EF4-FFF2-40B4-BE49-F238E27FC236}">
                <a16:creationId xmlns:a16="http://schemas.microsoft.com/office/drawing/2014/main" id="{9CAFB09C-11D7-B544-9E37-EA018226170A}"/>
              </a:ext>
            </a:extLst>
          </p:cNvPr>
          <p:cNvSpPr>
            <a:spLocks noGrp="1"/>
          </p:cNvSpPr>
          <p:nvPr>
            <p:ph type="body" sz="quarter" idx="12" hasCustomPrompt="1"/>
          </p:nvPr>
        </p:nvSpPr>
        <p:spPr>
          <a:xfrm>
            <a:off x="3379333"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29" name="Text Placeholder 26">
            <a:extLst>
              <a:ext uri="{FF2B5EF4-FFF2-40B4-BE49-F238E27FC236}">
                <a16:creationId xmlns:a16="http://schemas.microsoft.com/office/drawing/2014/main" id="{9D06FCB9-E4ED-45B4-1EE9-55DFF3981CF6}"/>
              </a:ext>
            </a:extLst>
          </p:cNvPr>
          <p:cNvSpPr>
            <a:spLocks noGrp="1"/>
          </p:cNvSpPr>
          <p:nvPr>
            <p:ph type="body" sz="quarter" idx="13" hasCustomPrompt="1"/>
          </p:nvPr>
        </p:nvSpPr>
        <p:spPr>
          <a:xfrm>
            <a:off x="3523290"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1</a:t>
            </a:r>
          </a:p>
        </p:txBody>
      </p:sp>
      <p:sp>
        <p:nvSpPr>
          <p:cNvPr id="30" name="Text Placeholder 26">
            <a:extLst>
              <a:ext uri="{FF2B5EF4-FFF2-40B4-BE49-F238E27FC236}">
                <a16:creationId xmlns:a16="http://schemas.microsoft.com/office/drawing/2014/main" id="{427D6786-A771-31FE-0499-D80F93D033C3}"/>
              </a:ext>
            </a:extLst>
          </p:cNvPr>
          <p:cNvSpPr>
            <a:spLocks noGrp="1"/>
          </p:cNvSpPr>
          <p:nvPr>
            <p:ph type="body" sz="quarter" idx="14" hasCustomPrompt="1"/>
          </p:nvPr>
        </p:nvSpPr>
        <p:spPr>
          <a:xfrm>
            <a:off x="6801491"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31" name="Text Placeholder 26">
            <a:extLst>
              <a:ext uri="{FF2B5EF4-FFF2-40B4-BE49-F238E27FC236}">
                <a16:creationId xmlns:a16="http://schemas.microsoft.com/office/drawing/2014/main" id="{FBFAA1A0-6F15-8DDC-5481-34E71A24FE2A}"/>
              </a:ext>
            </a:extLst>
          </p:cNvPr>
          <p:cNvSpPr>
            <a:spLocks noGrp="1"/>
          </p:cNvSpPr>
          <p:nvPr>
            <p:ph type="body" sz="quarter" idx="15" hasCustomPrompt="1"/>
          </p:nvPr>
        </p:nvSpPr>
        <p:spPr>
          <a:xfrm>
            <a:off x="6945448"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2</a:t>
            </a:r>
          </a:p>
        </p:txBody>
      </p:sp>
      <p:sp>
        <p:nvSpPr>
          <p:cNvPr id="35" name="Text Placeholder 26">
            <a:extLst>
              <a:ext uri="{FF2B5EF4-FFF2-40B4-BE49-F238E27FC236}">
                <a16:creationId xmlns:a16="http://schemas.microsoft.com/office/drawing/2014/main" id="{C07F8A36-A3C4-C5D7-4E79-C032CA1A8C5D}"/>
              </a:ext>
            </a:extLst>
          </p:cNvPr>
          <p:cNvSpPr>
            <a:spLocks noGrp="1"/>
          </p:cNvSpPr>
          <p:nvPr>
            <p:ph type="body" sz="quarter" idx="18" hasCustomPrompt="1"/>
          </p:nvPr>
        </p:nvSpPr>
        <p:spPr>
          <a:xfrm>
            <a:off x="3523290"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2022</a:t>
            </a:r>
          </a:p>
        </p:txBody>
      </p:sp>
      <p:sp>
        <p:nvSpPr>
          <p:cNvPr id="36" name="Text Placeholder 26">
            <a:extLst>
              <a:ext uri="{FF2B5EF4-FFF2-40B4-BE49-F238E27FC236}">
                <a16:creationId xmlns:a16="http://schemas.microsoft.com/office/drawing/2014/main" id="{C700F3E5-7B12-E7CD-28CF-AE7A77CE5A28}"/>
              </a:ext>
            </a:extLst>
          </p:cNvPr>
          <p:cNvSpPr>
            <a:spLocks noGrp="1"/>
          </p:cNvSpPr>
          <p:nvPr>
            <p:ph type="body" sz="quarter" idx="19" hasCustomPrompt="1"/>
          </p:nvPr>
        </p:nvSpPr>
        <p:spPr>
          <a:xfrm>
            <a:off x="6958895"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2023</a:t>
            </a:r>
          </a:p>
        </p:txBody>
      </p:sp>
    </p:spTree>
    <p:extLst>
      <p:ext uri="{BB962C8B-B14F-4D97-AF65-F5344CB8AC3E}">
        <p14:creationId xmlns:p14="http://schemas.microsoft.com/office/powerpoint/2010/main" val="73302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3 Circle 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CFEE49-59E0-BAED-C208-D62713E24C6E}"/>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11" name="Oval 10">
            <a:extLst>
              <a:ext uri="{FF2B5EF4-FFF2-40B4-BE49-F238E27FC236}">
                <a16:creationId xmlns:a16="http://schemas.microsoft.com/office/drawing/2014/main" id="{E4C252BA-1319-3873-CAC2-86FB98017141}"/>
              </a:ext>
            </a:extLst>
          </p:cNvPr>
          <p:cNvSpPr/>
          <p:nvPr/>
        </p:nvSpPr>
        <p:spPr>
          <a:xfrm>
            <a:off x="1659270"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2" name="Straight Connector 11">
            <a:extLst>
              <a:ext uri="{FF2B5EF4-FFF2-40B4-BE49-F238E27FC236}">
                <a16:creationId xmlns:a16="http://schemas.microsoft.com/office/drawing/2014/main" id="{B3522BD2-EE26-F158-8D23-CF6661AA9539}"/>
              </a:ext>
            </a:extLst>
          </p:cNvPr>
          <p:cNvCxnSpPr>
            <a:cxnSpLocks/>
          </p:cNvCxnSpPr>
          <p:nvPr/>
        </p:nvCxnSpPr>
        <p:spPr>
          <a:xfrm>
            <a:off x="1114927" y="2987132"/>
            <a:ext cx="9962147" cy="0"/>
          </a:xfrm>
          <a:prstGeom prst="line">
            <a:avLst/>
          </a:prstGeom>
          <a:ln w="63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DC6D94-DBE8-CEC1-0882-797A2FF0238B}"/>
              </a:ext>
            </a:extLst>
          </p:cNvPr>
          <p:cNvSpPr/>
          <p:nvPr/>
        </p:nvSpPr>
        <p:spPr>
          <a:xfrm>
            <a:off x="4885094"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Oval 13">
            <a:extLst>
              <a:ext uri="{FF2B5EF4-FFF2-40B4-BE49-F238E27FC236}">
                <a16:creationId xmlns:a16="http://schemas.microsoft.com/office/drawing/2014/main" id="{A9086E00-14B2-0575-1BAF-B4437439140F}"/>
              </a:ext>
            </a:extLst>
          </p:cNvPr>
          <p:cNvSpPr/>
          <p:nvPr/>
        </p:nvSpPr>
        <p:spPr>
          <a:xfrm>
            <a:off x="8110918"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15" name="Group 14">
            <a:extLst>
              <a:ext uri="{FF2B5EF4-FFF2-40B4-BE49-F238E27FC236}">
                <a16:creationId xmlns:a16="http://schemas.microsoft.com/office/drawing/2014/main" id="{3F7B2478-9F89-4AF0-5497-233AE0C112C7}"/>
              </a:ext>
            </a:extLst>
          </p:cNvPr>
          <p:cNvGrpSpPr/>
          <p:nvPr/>
        </p:nvGrpSpPr>
        <p:grpSpPr>
          <a:xfrm>
            <a:off x="2799072" y="2908755"/>
            <a:ext cx="142208" cy="633315"/>
            <a:chOff x="2799072" y="2908755"/>
            <a:chExt cx="142208" cy="633315"/>
          </a:xfrm>
        </p:grpSpPr>
        <p:sp>
          <p:nvSpPr>
            <p:cNvPr id="16" name="Oval 15">
              <a:extLst>
                <a:ext uri="{FF2B5EF4-FFF2-40B4-BE49-F238E27FC236}">
                  <a16:creationId xmlns:a16="http://schemas.microsoft.com/office/drawing/2014/main" id="{76650E72-1B39-DBFA-E1CA-93586FF0A78B}"/>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1A293756-6D6D-FE97-13B5-1DB7BB53C984}"/>
                </a:ext>
              </a:extLst>
            </p:cNvPr>
            <p:cNvCxnSpPr>
              <a:cxnSpLocks/>
              <a:stCxn id="16" idx="4"/>
              <a:endCxn id="11" idx="0"/>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A115123-B48E-5888-32DA-8A84E50CBA13}"/>
              </a:ext>
            </a:extLst>
          </p:cNvPr>
          <p:cNvGrpSpPr/>
          <p:nvPr/>
        </p:nvGrpSpPr>
        <p:grpSpPr>
          <a:xfrm>
            <a:off x="6026366" y="2908755"/>
            <a:ext cx="142208" cy="633315"/>
            <a:chOff x="2799072" y="2908755"/>
            <a:chExt cx="142208" cy="633315"/>
          </a:xfrm>
        </p:grpSpPr>
        <p:sp>
          <p:nvSpPr>
            <p:cNvPr id="19" name="Oval 18">
              <a:extLst>
                <a:ext uri="{FF2B5EF4-FFF2-40B4-BE49-F238E27FC236}">
                  <a16:creationId xmlns:a16="http://schemas.microsoft.com/office/drawing/2014/main" id="{74A7BD95-D380-2A6E-BAB9-47449BE54182}"/>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20" name="Straight Connector 19">
              <a:extLst>
                <a:ext uri="{FF2B5EF4-FFF2-40B4-BE49-F238E27FC236}">
                  <a16:creationId xmlns:a16="http://schemas.microsoft.com/office/drawing/2014/main" id="{96BCFBD4-85B9-F0B5-9952-6C88C088991D}"/>
                </a:ext>
              </a:extLst>
            </p:cNvPr>
            <p:cNvCxnSpPr>
              <a:cxnSpLocks/>
              <a:stCxn id="19"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58722FC-50F6-9B2F-8BCD-2E2E5674CE2D}"/>
              </a:ext>
            </a:extLst>
          </p:cNvPr>
          <p:cNvGrpSpPr/>
          <p:nvPr/>
        </p:nvGrpSpPr>
        <p:grpSpPr>
          <a:xfrm>
            <a:off x="9226766" y="2908755"/>
            <a:ext cx="142208" cy="633315"/>
            <a:chOff x="2799072" y="2908755"/>
            <a:chExt cx="142208" cy="633315"/>
          </a:xfrm>
        </p:grpSpPr>
        <p:sp>
          <p:nvSpPr>
            <p:cNvPr id="22" name="Oval 21">
              <a:extLst>
                <a:ext uri="{FF2B5EF4-FFF2-40B4-BE49-F238E27FC236}">
                  <a16:creationId xmlns:a16="http://schemas.microsoft.com/office/drawing/2014/main" id="{E7FE9747-5E83-858A-4A99-9C0D151DDB55}"/>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23" name="Straight Connector 22">
              <a:extLst>
                <a:ext uri="{FF2B5EF4-FFF2-40B4-BE49-F238E27FC236}">
                  <a16:creationId xmlns:a16="http://schemas.microsoft.com/office/drawing/2014/main" id="{4B7340C5-AFCF-4E90-22E3-70437D01FA79}"/>
                </a:ext>
              </a:extLst>
            </p:cNvPr>
            <p:cNvCxnSpPr>
              <a:cxnSpLocks/>
              <a:stCxn id="22"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ext Placeholder 2">
            <a:extLst>
              <a:ext uri="{FF2B5EF4-FFF2-40B4-BE49-F238E27FC236}">
                <a16:creationId xmlns:a16="http://schemas.microsoft.com/office/drawing/2014/main" id="{4F48976D-8D86-A7DB-C7E5-0C9EB01CDC33}"/>
              </a:ext>
            </a:extLst>
          </p:cNvPr>
          <p:cNvSpPr>
            <a:spLocks noGrp="1"/>
          </p:cNvSpPr>
          <p:nvPr>
            <p:ph type="body" sz="quarter" idx="10" hasCustomPrompt="1"/>
          </p:nvPr>
        </p:nvSpPr>
        <p:spPr>
          <a:xfrm>
            <a:off x="787724" y="916485"/>
            <a:ext cx="10566454" cy="763444"/>
          </a:xfrm>
        </p:spPr>
        <p:txBody>
          <a:bodyPr>
            <a:noAutofit/>
          </a:bodyPr>
          <a:lstStyle>
            <a:lvl1pPr algn="ctr">
              <a:defRPr sz="3600" b="1" i="0">
                <a:solidFill>
                  <a:schemeClr val="bg1"/>
                </a:solidFill>
                <a:latin typeface="Arial" panose="020B0604020202020204" pitchFamily="34" charset="0"/>
                <a:cs typeface="Arial" panose="020B0604020202020204" pitchFamily="34" charset="0"/>
              </a:defRPr>
            </a:lvl1pPr>
          </a:lstStyle>
          <a:p>
            <a:pPr lvl="0"/>
            <a:r>
              <a:rPr lang="en-US" dirty="0"/>
              <a:t>Here is an example timeline slide</a:t>
            </a:r>
          </a:p>
        </p:txBody>
      </p:sp>
      <p:sp>
        <p:nvSpPr>
          <p:cNvPr id="28" name="Text Placeholder 26">
            <a:extLst>
              <a:ext uri="{FF2B5EF4-FFF2-40B4-BE49-F238E27FC236}">
                <a16:creationId xmlns:a16="http://schemas.microsoft.com/office/drawing/2014/main" id="{9CAFB09C-11D7-B544-9E37-EA018226170A}"/>
              </a:ext>
            </a:extLst>
          </p:cNvPr>
          <p:cNvSpPr>
            <a:spLocks noGrp="1"/>
          </p:cNvSpPr>
          <p:nvPr>
            <p:ph type="body" sz="quarter" idx="12" hasCustomPrompt="1"/>
          </p:nvPr>
        </p:nvSpPr>
        <p:spPr>
          <a:xfrm>
            <a:off x="1875521"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29" name="Text Placeholder 26">
            <a:extLst>
              <a:ext uri="{FF2B5EF4-FFF2-40B4-BE49-F238E27FC236}">
                <a16:creationId xmlns:a16="http://schemas.microsoft.com/office/drawing/2014/main" id="{9D06FCB9-E4ED-45B4-1EE9-55DFF3981CF6}"/>
              </a:ext>
            </a:extLst>
          </p:cNvPr>
          <p:cNvSpPr>
            <a:spLocks noGrp="1"/>
          </p:cNvSpPr>
          <p:nvPr>
            <p:ph type="body" sz="quarter" idx="13" hasCustomPrompt="1"/>
          </p:nvPr>
        </p:nvSpPr>
        <p:spPr>
          <a:xfrm>
            <a:off x="2019478"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1</a:t>
            </a:r>
          </a:p>
        </p:txBody>
      </p:sp>
      <p:sp>
        <p:nvSpPr>
          <p:cNvPr id="30" name="Text Placeholder 26">
            <a:extLst>
              <a:ext uri="{FF2B5EF4-FFF2-40B4-BE49-F238E27FC236}">
                <a16:creationId xmlns:a16="http://schemas.microsoft.com/office/drawing/2014/main" id="{427D6786-A771-31FE-0499-D80F93D033C3}"/>
              </a:ext>
            </a:extLst>
          </p:cNvPr>
          <p:cNvSpPr>
            <a:spLocks noGrp="1"/>
          </p:cNvSpPr>
          <p:nvPr>
            <p:ph type="body" sz="quarter" idx="14" hasCustomPrompt="1"/>
          </p:nvPr>
        </p:nvSpPr>
        <p:spPr>
          <a:xfrm>
            <a:off x="5089368"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31" name="Text Placeholder 26">
            <a:extLst>
              <a:ext uri="{FF2B5EF4-FFF2-40B4-BE49-F238E27FC236}">
                <a16:creationId xmlns:a16="http://schemas.microsoft.com/office/drawing/2014/main" id="{FBFAA1A0-6F15-8DDC-5481-34E71A24FE2A}"/>
              </a:ext>
            </a:extLst>
          </p:cNvPr>
          <p:cNvSpPr>
            <a:spLocks noGrp="1"/>
          </p:cNvSpPr>
          <p:nvPr>
            <p:ph type="body" sz="quarter" idx="15" hasCustomPrompt="1"/>
          </p:nvPr>
        </p:nvSpPr>
        <p:spPr>
          <a:xfrm>
            <a:off x="5233325"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2</a:t>
            </a:r>
          </a:p>
        </p:txBody>
      </p:sp>
      <p:sp>
        <p:nvSpPr>
          <p:cNvPr id="32" name="Text Placeholder 26">
            <a:extLst>
              <a:ext uri="{FF2B5EF4-FFF2-40B4-BE49-F238E27FC236}">
                <a16:creationId xmlns:a16="http://schemas.microsoft.com/office/drawing/2014/main" id="{72F1688C-FAD1-FCB2-A634-1652AF3896D2}"/>
              </a:ext>
            </a:extLst>
          </p:cNvPr>
          <p:cNvSpPr>
            <a:spLocks noGrp="1"/>
          </p:cNvSpPr>
          <p:nvPr>
            <p:ph type="body" sz="quarter" idx="16" hasCustomPrompt="1"/>
          </p:nvPr>
        </p:nvSpPr>
        <p:spPr>
          <a:xfrm>
            <a:off x="8343556"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33" name="Text Placeholder 26">
            <a:extLst>
              <a:ext uri="{FF2B5EF4-FFF2-40B4-BE49-F238E27FC236}">
                <a16:creationId xmlns:a16="http://schemas.microsoft.com/office/drawing/2014/main" id="{CABC39D2-E19C-2652-A83D-B8524E04BAE4}"/>
              </a:ext>
            </a:extLst>
          </p:cNvPr>
          <p:cNvSpPr>
            <a:spLocks noGrp="1"/>
          </p:cNvSpPr>
          <p:nvPr>
            <p:ph type="body" sz="quarter" idx="17" hasCustomPrompt="1"/>
          </p:nvPr>
        </p:nvSpPr>
        <p:spPr>
          <a:xfrm>
            <a:off x="8487513"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3</a:t>
            </a:r>
          </a:p>
        </p:txBody>
      </p:sp>
      <p:sp>
        <p:nvSpPr>
          <p:cNvPr id="35" name="Text Placeholder 26">
            <a:extLst>
              <a:ext uri="{FF2B5EF4-FFF2-40B4-BE49-F238E27FC236}">
                <a16:creationId xmlns:a16="http://schemas.microsoft.com/office/drawing/2014/main" id="{C07F8A36-A3C4-C5D7-4E79-C032CA1A8C5D}"/>
              </a:ext>
            </a:extLst>
          </p:cNvPr>
          <p:cNvSpPr>
            <a:spLocks noGrp="1"/>
          </p:cNvSpPr>
          <p:nvPr>
            <p:ph type="body" sz="quarter" idx="18" hasCustomPrompt="1"/>
          </p:nvPr>
        </p:nvSpPr>
        <p:spPr>
          <a:xfrm>
            <a:off x="2019478"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2022</a:t>
            </a:r>
          </a:p>
        </p:txBody>
      </p:sp>
      <p:sp>
        <p:nvSpPr>
          <p:cNvPr id="36" name="Text Placeholder 26">
            <a:extLst>
              <a:ext uri="{FF2B5EF4-FFF2-40B4-BE49-F238E27FC236}">
                <a16:creationId xmlns:a16="http://schemas.microsoft.com/office/drawing/2014/main" id="{C700F3E5-7B12-E7CD-28CF-AE7A77CE5A28}"/>
              </a:ext>
            </a:extLst>
          </p:cNvPr>
          <p:cNvSpPr>
            <a:spLocks noGrp="1"/>
          </p:cNvSpPr>
          <p:nvPr>
            <p:ph type="body" sz="quarter" idx="19" hasCustomPrompt="1"/>
          </p:nvPr>
        </p:nvSpPr>
        <p:spPr>
          <a:xfrm>
            <a:off x="5246772"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2023</a:t>
            </a:r>
          </a:p>
        </p:txBody>
      </p:sp>
      <p:sp>
        <p:nvSpPr>
          <p:cNvPr id="37" name="Text Placeholder 26">
            <a:extLst>
              <a:ext uri="{FF2B5EF4-FFF2-40B4-BE49-F238E27FC236}">
                <a16:creationId xmlns:a16="http://schemas.microsoft.com/office/drawing/2014/main" id="{6B96A8D3-6C1E-3469-C42E-65C948CB57F8}"/>
              </a:ext>
            </a:extLst>
          </p:cNvPr>
          <p:cNvSpPr>
            <a:spLocks noGrp="1"/>
          </p:cNvSpPr>
          <p:nvPr>
            <p:ph type="body" sz="quarter" idx="20" hasCustomPrompt="1"/>
          </p:nvPr>
        </p:nvSpPr>
        <p:spPr>
          <a:xfrm>
            <a:off x="8474067" y="2331233"/>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2024</a:t>
            </a:r>
          </a:p>
        </p:txBody>
      </p:sp>
    </p:spTree>
    <p:extLst>
      <p:ext uri="{BB962C8B-B14F-4D97-AF65-F5344CB8AC3E}">
        <p14:creationId xmlns:p14="http://schemas.microsoft.com/office/powerpoint/2010/main" val="156748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with Imag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18D531-A614-3F3E-A4CE-7D61354FFB0B}"/>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21" name="Picture Placeholder 23">
            <a:extLst>
              <a:ext uri="{FF2B5EF4-FFF2-40B4-BE49-F238E27FC236}">
                <a16:creationId xmlns:a16="http://schemas.microsoft.com/office/drawing/2014/main" id="{E421DB73-FB6C-4D38-E00F-D9116F0C00AA}"/>
              </a:ext>
            </a:extLst>
          </p:cNvPr>
          <p:cNvSpPr>
            <a:spLocks noGrp="1"/>
          </p:cNvSpPr>
          <p:nvPr>
            <p:ph type="pic" sz="quarter" idx="14" hasCustomPrompt="1"/>
          </p:nvPr>
        </p:nvSpPr>
        <p:spPr>
          <a:xfrm>
            <a:off x="5749528" y="4409422"/>
            <a:ext cx="2961696" cy="2961696"/>
          </a:xfrm>
          <a:prstGeom prst="ellipse">
            <a:avLst/>
          </a:prstGeom>
          <a:pattFill prst="pct5">
            <a:fgClr>
              <a:schemeClr val="accent1"/>
            </a:fgClr>
            <a:bgClr>
              <a:schemeClr val="bg1"/>
            </a:bgClr>
          </a:pattFill>
        </p:spPr>
        <p:txBody>
          <a:bodyPr>
            <a:normAutofit/>
          </a:bodyPr>
          <a:lstStyle>
            <a:lvl1pPr marL="0" indent="0" algn="ctr">
              <a:buNone/>
              <a:defRPr sz="1400" b="0" i="0">
                <a:solidFill>
                  <a:srgbClr val="257FC3"/>
                </a:solidFill>
                <a:latin typeface="Arial" panose="020B0604020202020204" pitchFamily="34" charset="0"/>
                <a:cs typeface="Arial" panose="020B0604020202020204" pitchFamily="34" charset="0"/>
              </a:defRPr>
            </a:lvl1pPr>
          </a:lstStyle>
          <a:p>
            <a:r>
              <a:rPr lang="en-US" dirty="0"/>
              <a:t>Drag &amp; Drop</a:t>
            </a:r>
            <a:br>
              <a:rPr lang="en-US" dirty="0"/>
            </a:br>
            <a:r>
              <a:rPr lang="en-US" dirty="0"/>
              <a:t>Your Picture Here</a:t>
            </a:r>
          </a:p>
        </p:txBody>
      </p:sp>
      <p:sp>
        <p:nvSpPr>
          <p:cNvPr id="22" name="Picture Placeholder 23">
            <a:extLst>
              <a:ext uri="{FF2B5EF4-FFF2-40B4-BE49-F238E27FC236}">
                <a16:creationId xmlns:a16="http://schemas.microsoft.com/office/drawing/2014/main" id="{5490F479-B613-A4FF-9F74-CCE1F7272230}"/>
              </a:ext>
            </a:extLst>
          </p:cNvPr>
          <p:cNvSpPr>
            <a:spLocks noGrp="1"/>
          </p:cNvSpPr>
          <p:nvPr>
            <p:ph type="pic" sz="quarter" idx="15" hasCustomPrompt="1"/>
          </p:nvPr>
        </p:nvSpPr>
        <p:spPr>
          <a:xfrm>
            <a:off x="9371463" y="1615779"/>
            <a:ext cx="3480777" cy="3480777"/>
          </a:xfrm>
          <a:prstGeom prst="ellipse">
            <a:avLst/>
          </a:prstGeom>
          <a:pattFill prst="pct5">
            <a:fgClr>
              <a:schemeClr val="accent1"/>
            </a:fgClr>
            <a:bgClr>
              <a:schemeClr val="bg1"/>
            </a:bgClr>
          </a:pattFill>
        </p:spPr>
        <p:txBody>
          <a:bodyPr>
            <a:normAutofit/>
          </a:bodyPr>
          <a:lstStyle>
            <a:lvl1pPr marL="0" indent="0" algn="ctr">
              <a:buNone/>
              <a:defRPr sz="1400" b="0" i="0">
                <a:solidFill>
                  <a:srgbClr val="257FC3"/>
                </a:solidFill>
                <a:latin typeface="Arial" panose="020B0604020202020204" pitchFamily="34" charset="0"/>
                <a:cs typeface="Arial" panose="020B0604020202020204" pitchFamily="34" charset="0"/>
              </a:defRPr>
            </a:lvl1pPr>
          </a:lstStyle>
          <a:p>
            <a:r>
              <a:rPr lang="en-US" dirty="0"/>
              <a:t>Drag &amp; Drop</a:t>
            </a:r>
            <a:br>
              <a:rPr lang="en-US" dirty="0"/>
            </a:br>
            <a:r>
              <a:rPr lang="en-US" dirty="0"/>
              <a:t>Your Picture Here</a:t>
            </a:r>
          </a:p>
        </p:txBody>
      </p:sp>
      <p:pic>
        <p:nvPicPr>
          <p:cNvPr id="12" name="Picture 11">
            <a:extLst>
              <a:ext uri="{FF2B5EF4-FFF2-40B4-BE49-F238E27FC236}">
                <a16:creationId xmlns:a16="http://schemas.microsoft.com/office/drawing/2014/main" id="{7E6E575A-3B93-2361-E7EA-D496C0FB532B}"/>
              </a:ext>
            </a:extLst>
          </p:cNvPr>
          <p:cNvPicPr>
            <a:picLocks noChangeAspect="1"/>
          </p:cNvPicPr>
          <p:nvPr/>
        </p:nvPicPr>
        <p:blipFill>
          <a:blip r:embed="rId2"/>
          <a:stretch>
            <a:fillRect/>
          </a:stretch>
        </p:blipFill>
        <p:spPr>
          <a:xfrm>
            <a:off x="9371463" y="5737414"/>
            <a:ext cx="2061017" cy="555578"/>
          </a:xfrm>
          <a:prstGeom prst="rect">
            <a:avLst/>
          </a:prstGeom>
        </p:spPr>
      </p:pic>
      <p:sp>
        <p:nvSpPr>
          <p:cNvPr id="3" name="Text Placeholder 2">
            <a:extLst>
              <a:ext uri="{FF2B5EF4-FFF2-40B4-BE49-F238E27FC236}">
                <a16:creationId xmlns:a16="http://schemas.microsoft.com/office/drawing/2014/main" id="{B39C5C88-195A-AF38-6C70-C24F19F7C92D}"/>
              </a:ext>
            </a:extLst>
          </p:cNvPr>
          <p:cNvSpPr>
            <a:spLocks noGrp="1"/>
          </p:cNvSpPr>
          <p:nvPr>
            <p:ph type="body" sz="quarter" idx="16" hasCustomPrompt="1"/>
          </p:nvPr>
        </p:nvSpPr>
        <p:spPr>
          <a:xfrm>
            <a:off x="787399" y="1168982"/>
            <a:ext cx="7791825" cy="2559192"/>
          </a:xfrm>
        </p:spPr>
        <p:txBody>
          <a:bodyPr>
            <a:normAutofit/>
          </a:bodyPr>
          <a:lstStyle>
            <a:lvl1pPr>
              <a:defRPr sz="5400" b="0">
                <a:solidFill>
                  <a:schemeClr val="bg1"/>
                </a:solidFill>
              </a:defRPr>
            </a:lvl1pPr>
          </a:lstStyle>
          <a:p>
            <a:pPr lvl="0"/>
            <a:r>
              <a:rPr lang="en-US" dirty="0"/>
              <a:t>An impactful statement goes right here and all the way to right here.</a:t>
            </a:r>
          </a:p>
        </p:txBody>
      </p:sp>
    </p:spTree>
    <p:extLst>
      <p:ext uri="{BB962C8B-B14F-4D97-AF65-F5344CB8AC3E}">
        <p14:creationId xmlns:p14="http://schemas.microsoft.com/office/powerpoint/2010/main" val="184061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ircle 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CFEE49-59E0-BAED-C208-D62713E24C6E}"/>
              </a:ext>
            </a:extLst>
          </p:cNvPr>
          <p:cNvSpPr/>
          <p:nvPr/>
        </p:nvSpPr>
        <p:spPr>
          <a:xfrm rot="10800000">
            <a:off x="-2"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cxnSp>
        <p:nvCxnSpPr>
          <p:cNvPr id="12" name="Straight Connector 11">
            <a:extLst>
              <a:ext uri="{FF2B5EF4-FFF2-40B4-BE49-F238E27FC236}">
                <a16:creationId xmlns:a16="http://schemas.microsoft.com/office/drawing/2014/main" id="{B3522BD2-EE26-F158-8D23-CF6661AA9539}"/>
              </a:ext>
            </a:extLst>
          </p:cNvPr>
          <p:cNvCxnSpPr>
            <a:cxnSpLocks/>
          </p:cNvCxnSpPr>
          <p:nvPr/>
        </p:nvCxnSpPr>
        <p:spPr>
          <a:xfrm>
            <a:off x="642875" y="2987132"/>
            <a:ext cx="10906251" cy="0"/>
          </a:xfrm>
          <a:prstGeom prst="line">
            <a:avLst/>
          </a:prstGeom>
          <a:ln w="63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D65011D4-19EA-311F-C801-3C97A188A01C}"/>
              </a:ext>
            </a:extLst>
          </p:cNvPr>
          <p:cNvGrpSpPr/>
          <p:nvPr userDrawn="1"/>
        </p:nvGrpSpPr>
        <p:grpSpPr>
          <a:xfrm>
            <a:off x="661004" y="2908755"/>
            <a:ext cx="2421812" cy="3055127"/>
            <a:chOff x="661004" y="2908755"/>
            <a:chExt cx="2421812" cy="3055127"/>
          </a:xfrm>
        </p:grpSpPr>
        <p:sp>
          <p:nvSpPr>
            <p:cNvPr id="11" name="Oval 10">
              <a:extLst>
                <a:ext uri="{FF2B5EF4-FFF2-40B4-BE49-F238E27FC236}">
                  <a16:creationId xmlns:a16="http://schemas.microsoft.com/office/drawing/2014/main" id="{E4C252BA-1319-3873-CAC2-86FB98017141}"/>
                </a:ext>
              </a:extLst>
            </p:cNvPr>
            <p:cNvSpPr/>
            <p:nvPr/>
          </p:nvSpPr>
          <p:spPr>
            <a:xfrm>
              <a:off x="661004"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15" name="Group 14">
              <a:extLst>
                <a:ext uri="{FF2B5EF4-FFF2-40B4-BE49-F238E27FC236}">
                  <a16:creationId xmlns:a16="http://schemas.microsoft.com/office/drawing/2014/main" id="{3F7B2478-9F89-4AF0-5497-233AE0C112C7}"/>
                </a:ext>
              </a:extLst>
            </p:cNvPr>
            <p:cNvGrpSpPr/>
            <p:nvPr/>
          </p:nvGrpSpPr>
          <p:grpSpPr>
            <a:xfrm>
              <a:off x="1800806" y="2908755"/>
              <a:ext cx="142208" cy="633315"/>
              <a:chOff x="2799072" y="2908755"/>
              <a:chExt cx="142208" cy="633315"/>
            </a:xfrm>
          </p:grpSpPr>
          <p:sp>
            <p:nvSpPr>
              <p:cNvPr id="16" name="Oval 15">
                <a:extLst>
                  <a:ext uri="{FF2B5EF4-FFF2-40B4-BE49-F238E27FC236}">
                    <a16:creationId xmlns:a16="http://schemas.microsoft.com/office/drawing/2014/main" id="{76650E72-1B39-DBFA-E1CA-93586FF0A78B}"/>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1A293756-6D6D-FE97-13B5-1DB7BB53C984}"/>
                  </a:ext>
                </a:extLst>
              </p:cNvPr>
              <p:cNvCxnSpPr>
                <a:cxnSpLocks/>
                <a:stCxn id="16" idx="4"/>
                <a:endCxn id="11" idx="0"/>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8C1E64FD-B7B5-A4C0-7C8C-DC991858C13C}"/>
              </a:ext>
            </a:extLst>
          </p:cNvPr>
          <p:cNvGrpSpPr/>
          <p:nvPr userDrawn="1"/>
        </p:nvGrpSpPr>
        <p:grpSpPr>
          <a:xfrm>
            <a:off x="3489150" y="2908755"/>
            <a:ext cx="2421812" cy="3055127"/>
            <a:chOff x="3508475" y="2908755"/>
            <a:chExt cx="2421812" cy="3055127"/>
          </a:xfrm>
        </p:grpSpPr>
        <p:sp>
          <p:nvSpPr>
            <p:cNvPr id="13" name="Oval 12">
              <a:extLst>
                <a:ext uri="{FF2B5EF4-FFF2-40B4-BE49-F238E27FC236}">
                  <a16:creationId xmlns:a16="http://schemas.microsoft.com/office/drawing/2014/main" id="{26DC6D94-DBE8-CEC1-0882-797A2FF0238B}"/>
                </a:ext>
              </a:extLst>
            </p:cNvPr>
            <p:cNvSpPr/>
            <p:nvPr/>
          </p:nvSpPr>
          <p:spPr>
            <a:xfrm>
              <a:off x="3508475"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18" name="Group 17">
              <a:extLst>
                <a:ext uri="{FF2B5EF4-FFF2-40B4-BE49-F238E27FC236}">
                  <a16:creationId xmlns:a16="http://schemas.microsoft.com/office/drawing/2014/main" id="{7A115123-B48E-5888-32DA-8A84E50CBA13}"/>
                </a:ext>
              </a:extLst>
            </p:cNvPr>
            <p:cNvGrpSpPr/>
            <p:nvPr/>
          </p:nvGrpSpPr>
          <p:grpSpPr>
            <a:xfrm>
              <a:off x="4649747" y="2908755"/>
              <a:ext cx="142208" cy="633315"/>
              <a:chOff x="2799072" y="2908755"/>
              <a:chExt cx="142208" cy="633315"/>
            </a:xfrm>
          </p:grpSpPr>
          <p:sp>
            <p:nvSpPr>
              <p:cNvPr id="19" name="Oval 18">
                <a:extLst>
                  <a:ext uri="{FF2B5EF4-FFF2-40B4-BE49-F238E27FC236}">
                    <a16:creationId xmlns:a16="http://schemas.microsoft.com/office/drawing/2014/main" id="{74A7BD95-D380-2A6E-BAB9-47449BE54182}"/>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20" name="Straight Connector 19">
                <a:extLst>
                  <a:ext uri="{FF2B5EF4-FFF2-40B4-BE49-F238E27FC236}">
                    <a16:creationId xmlns:a16="http://schemas.microsoft.com/office/drawing/2014/main" id="{96BCFBD4-85B9-F0B5-9952-6C88C088991D}"/>
                  </a:ext>
                </a:extLst>
              </p:cNvPr>
              <p:cNvCxnSpPr>
                <a:cxnSpLocks/>
                <a:stCxn id="19"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8E127161-29BE-E859-B2C7-D44D946FFB3A}"/>
              </a:ext>
            </a:extLst>
          </p:cNvPr>
          <p:cNvGrpSpPr/>
          <p:nvPr userDrawn="1"/>
        </p:nvGrpSpPr>
        <p:grpSpPr>
          <a:xfrm>
            <a:off x="6317296" y="2908755"/>
            <a:ext cx="2421812" cy="3055127"/>
            <a:chOff x="6346934" y="2908755"/>
            <a:chExt cx="2421812" cy="3055127"/>
          </a:xfrm>
        </p:grpSpPr>
        <p:sp>
          <p:nvSpPr>
            <p:cNvPr id="14" name="Oval 13">
              <a:extLst>
                <a:ext uri="{FF2B5EF4-FFF2-40B4-BE49-F238E27FC236}">
                  <a16:creationId xmlns:a16="http://schemas.microsoft.com/office/drawing/2014/main" id="{A9086E00-14B2-0575-1BAF-B4437439140F}"/>
                </a:ext>
              </a:extLst>
            </p:cNvPr>
            <p:cNvSpPr/>
            <p:nvPr/>
          </p:nvSpPr>
          <p:spPr>
            <a:xfrm>
              <a:off x="6346934"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21" name="Group 20">
              <a:extLst>
                <a:ext uri="{FF2B5EF4-FFF2-40B4-BE49-F238E27FC236}">
                  <a16:creationId xmlns:a16="http://schemas.microsoft.com/office/drawing/2014/main" id="{058722FC-50F6-9B2F-8BCD-2E2E5674CE2D}"/>
                </a:ext>
              </a:extLst>
            </p:cNvPr>
            <p:cNvGrpSpPr/>
            <p:nvPr/>
          </p:nvGrpSpPr>
          <p:grpSpPr>
            <a:xfrm>
              <a:off x="7462782" y="2908755"/>
              <a:ext cx="142208" cy="633315"/>
              <a:chOff x="2799072" y="2908755"/>
              <a:chExt cx="142208" cy="633315"/>
            </a:xfrm>
          </p:grpSpPr>
          <p:sp>
            <p:nvSpPr>
              <p:cNvPr id="22" name="Oval 21">
                <a:extLst>
                  <a:ext uri="{FF2B5EF4-FFF2-40B4-BE49-F238E27FC236}">
                    <a16:creationId xmlns:a16="http://schemas.microsoft.com/office/drawing/2014/main" id="{E7FE9747-5E83-858A-4A99-9C0D151DDB55}"/>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23" name="Straight Connector 22">
                <a:extLst>
                  <a:ext uri="{FF2B5EF4-FFF2-40B4-BE49-F238E27FC236}">
                    <a16:creationId xmlns:a16="http://schemas.microsoft.com/office/drawing/2014/main" id="{4B7340C5-AFCF-4E90-22E3-70437D01FA79}"/>
                  </a:ext>
                </a:extLst>
              </p:cNvPr>
              <p:cNvCxnSpPr>
                <a:cxnSpLocks/>
                <a:stCxn id="22"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Text Placeholder 2">
            <a:extLst>
              <a:ext uri="{FF2B5EF4-FFF2-40B4-BE49-F238E27FC236}">
                <a16:creationId xmlns:a16="http://schemas.microsoft.com/office/drawing/2014/main" id="{4F48976D-8D86-A7DB-C7E5-0C9EB01CDC33}"/>
              </a:ext>
            </a:extLst>
          </p:cNvPr>
          <p:cNvSpPr>
            <a:spLocks noGrp="1"/>
          </p:cNvSpPr>
          <p:nvPr>
            <p:ph type="body" sz="quarter" idx="10" hasCustomPrompt="1"/>
          </p:nvPr>
        </p:nvSpPr>
        <p:spPr>
          <a:xfrm>
            <a:off x="787724" y="916485"/>
            <a:ext cx="10566454" cy="763444"/>
          </a:xfrm>
        </p:spPr>
        <p:txBody>
          <a:bodyPr>
            <a:noAutofit/>
          </a:bodyPr>
          <a:lstStyle>
            <a:lvl1pPr algn="ctr">
              <a:defRPr sz="3600" b="1" i="0">
                <a:solidFill>
                  <a:schemeClr val="bg1"/>
                </a:solidFill>
                <a:latin typeface="Arial" panose="020B0604020202020204" pitchFamily="34" charset="0"/>
                <a:cs typeface="Arial" panose="020B0604020202020204" pitchFamily="34" charset="0"/>
              </a:defRPr>
            </a:lvl1pPr>
          </a:lstStyle>
          <a:p>
            <a:pPr lvl="0"/>
            <a:r>
              <a:rPr lang="en-US" dirty="0"/>
              <a:t>Here is an example timeline slide</a:t>
            </a:r>
          </a:p>
        </p:txBody>
      </p:sp>
      <p:sp>
        <p:nvSpPr>
          <p:cNvPr id="28" name="Text Placeholder 26">
            <a:extLst>
              <a:ext uri="{FF2B5EF4-FFF2-40B4-BE49-F238E27FC236}">
                <a16:creationId xmlns:a16="http://schemas.microsoft.com/office/drawing/2014/main" id="{9CAFB09C-11D7-B544-9E37-EA018226170A}"/>
              </a:ext>
            </a:extLst>
          </p:cNvPr>
          <p:cNvSpPr>
            <a:spLocks noGrp="1"/>
          </p:cNvSpPr>
          <p:nvPr>
            <p:ph type="body" sz="quarter" idx="12" hasCustomPrompt="1"/>
          </p:nvPr>
        </p:nvSpPr>
        <p:spPr>
          <a:xfrm>
            <a:off x="844109"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29" name="Text Placeholder 26">
            <a:extLst>
              <a:ext uri="{FF2B5EF4-FFF2-40B4-BE49-F238E27FC236}">
                <a16:creationId xmlns:a16="http://schemas.microsoft.com/office/drawing/2014/main" id="{9D06FCB9-E4ED-45B4-1EE9-55DFF3981CF6}"/>
              </a:ext>
            </a:extLst>
          </p:cNvPr>
          <p:cNvSpPr>
            <a:spLocks noGrp="1"/>
          </p:cNvSpPr>
          <p:nvPr>
            <p:ph type="body" sz="quarter" idx="13" hasCustomPrompt="1"/>
          </p:nvPr>
        </p:nvSpPr>
        <p:spPr>
          <a:xfrm>
            <a:off x="988066"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1</a:t>
            </a:r>
          </a:p>
        </p:txBody>
      </p:sp>
      <p:sp>
        <p:nvSpPr>
          <p:cNvPr id="30" name="Text Placeholder 26">
            <a:extLst>
              <a:ext uri="{FF2B5EF4-FFF2-40B4-BE49-F238E27FC236}">
                <a16:creationId xmlns:a16="http://schemas.microsoft.com/office/drawing/2014/main" id="{427D6786-A771-31FE-0499-D80F93D033C3}"/>
              </a:ext>
            </a:extLst>
          </p:cNvPr>
          <p:cNvSpPr>
            <a:spLocks noGrp="1"/>
          </p:cNvSpPr>
          <p:nvPr>
            <p:ph type="body" sz="quarter" idx="14" hasCustomPrompt="1"/>
          </p:nvPr>
        </p:nvSpPr>
        <p:spPr>
          <a:xfrm>
            <a:off x="3712749"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31" name="Text Placeholder 26">
            <a:extLst>
              <a:ext uri="{FF2B5EF4-FFF2-40B4-BE49-F238E27FC236}">
                <a16:creationId xmlns:a16="http://schemas.microsoft.com/office/drawing/2014/main" id="{FBFAA1A0-6F15-8DDC-5481-34E71A24FE2A}"/>
              </a:ext>
            </a:extLst>
          </p:cNvPr>
          <p:cNvSpPr>
            <a:spLocks noGrp="1"/>
          </p:cNvSpPr>
          <p:nvPr>
            <p:ph type="body" sz="quarter" idx="15" hasCustomPrompt="1"/>
          </p:nvPr>
        </p:nvSpPr>
        <p:spPr>
          <a:xfrm>
            <a:off x="3856706"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2</a:t>
            </a:r>
          </a:p>
        </p:txBody>
      </p:sp>
      <p:sp>
        <p:nvSpPr>
          <p:cNvPr id="32" name="Text Placeholder 26">
            <a:extLst>
              <a:ext uri="{FF2B5EF4-FFF2-40B4-BE49-F238E27FC236}">
                <a16:creationId xmlns:a16="http://schemas.microsoft.com/office/drawing/2014/main" id="{72F1688C-FAD1-FCB2-A634-1652AF3896D2}"/>
              </a:ext>
            </a:extLst>
          </p:cNvPr>
          <p:cNvSpPr>
            <a:spLocks noGrp="1"/>
          </p:cNvSpPr>
          <p:nvPr>
            <p:ph type="body" sz="quarter" idx="16" hasCustomPrompt="1"/>
          </p:nvPr>
        </p:nvSpPr>
        <p:spPr>
          <a:xfrm>
            <a:off x="6509593"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33" name="Text Placeholder 26">
            <a:extLst>
              <a:ext uri="{FF2B5EF4-FFF2-40B4-BE49-F238E27FC236}">
                <a16:creationId xmlns:a16="http://schemas.microsoft.com/office/drawing/2014/main" id="{CABC39D2-E19C-2652-A83D-B8524E04BAE4}"/>
              </a:ext>
            </a:extLst>
          </p:cNvPr>
          <p:cNvSpPr>
            <a:spLocks noGrp="1"/>
          </p:cNvSpPr>
          <p:nvPr>
            <p:ph type="body" sz="quarter" idx="17" hasCustomPrompt="1"/>
          </p:nvPr>
        </p:nvSpPr>
        <p:spPr>
          <a:xfrm>
            <a:off x="6653550"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3</a:t>
            </a:r>
          </a:p>
        </p:txBody>
      </p:sp>
      <p:sp>
        <p:nvSpPr>
          <p:cNvPr id="35" name="Text Placeholder 26">
            <a:extLst>
              <a:ext uri="{FF2B5EF4-FFF2-40B4-BE49-F238E27FC236}">
                <a16:creationId xmlns:a16="http://schemas.microsoft.com/office/drawing/2014/main" id="{C07F8A36-A3C4-C5D7-4E79-C032CA1A8C5D}"/>
              </a:ext>
            </a:extLst>
          </p:cNvPr>
          <p:cNvSpPr>
            <a:spLocks noGrp="1"/>
          </p:cNvSpPr>
          <p:nvPr>
            <p:ph type="body" sz="quarter" idx="18" hasCustomPrompt="1"/>
          </p:nvPr>
        </p:nvSpPr>
        <p:spPr>
          <a:xfrm>
            <a:off x="1021212"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2022</a:t>
            </a:r>
          </a:p>
        </p:txBody>
      </p:sp>
      <p:sp>
        <p:nvSpPr>
          <p:cNvPr id="36" name="Text Placeholder 26">
            <a:extLst>
              <a:ext uri="{FF2B5EF4-FFF2-40B4-BE49-F238E27FC236}">
                <a16:creationId xmlns:a16="http://schemas.microsoft.com/office/drawing/2014/main" id="{C700F3E5-7B12-E7CD-28CF-AE7A77CE5A28}"/>
              </a:ext>
            </a:extLst>
          </p:cNvPr>
          <p:cNvSpPr>
            <a:spLocks noGrp="1"/>
          </p:cNvSpPr>
          <p:nvPr>
            <p:ph type="body" sz="quarter" idx="19" hasCustomPrompt="1"/>
          </p:nvPr>
        </p:nvSpPr>
        <p:spPr>
          <a:xfrm>
            <a:off x="3840867" y="2339449"/>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2023</a:t>
            </a:r>
          </a:p>
        </p:txBody>
      </p:sp>
      <p:sp>
        <p:nvSpPr>
          <p:cNvPr id="37" name="Text Placeholder 26">
            <a:extLst>
              <a:ext uri="{FF2B5EF4-FFF2-40B4-BE49-F238E27FC236}">
                <a16:creationId xmlns:a16="http://schemas.microsoft.com/office/drawing/2014/main" id="{6B96A8D3-6C1E-3469-C42E-65C948CB57F8}"/>
              </a:ext>
            </a:extLst>
          </p:cNvPr>
          <p:cNvSpPr>
            <a:spLocks noGrp="1"/>
          </p:cNvSpPr>
          <p:nvPr>
            <p:ph type="body" sz="quarter" idx="20" hasCustomPrompt="1"/>
          </p:nvPr>
        </p:nvSpPr>
        <p:spPr>
          <a:xfrm>
            <a:off x="6660522" y="2331233"/>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2024</a:t>
            </a:r>
          </a:p>
        </p:txBody>
      </p:sp>
      <p:grpSp>
        <p:nvGrpSpPr>
          <p:cNvPr id="39" name="Group 38">
            <a:extLst>
              <a:ext uri="{FF2B5EF4-FFF2-40B4-BE49-F238E27FC236}">
                <a16:creationId xmlns:a16="http://schemas.microsoft.com/office/drawing/2014/main" id="{5ABA3AAB-CC22-2B59-8819-6CC952EA0B27}"/>
              </a:ext>
            </a:extLst>
          </p:cNvPr>
          <p:cNvGrpSpPr/>
          <p:nvPr userDrawn="1"/>
        </p:nvGrpSpPr>
        <p:grpSpPr>
          <a:xfrm>
            <a:off x="9145443" y="2908755"/>
            <a:ext cx="2421812" cy="3055127"/>
            <a:chOff x="9145443" y="2908755"/>
            <a:chExt cx="2421812" cy="3055127"/>
          </a:xfrm>
        </p:grpSpPr>
        <p:sp>
          <p:nvSpPr>
            <p:cNvPr id="6" name="Oval 5">
              <a:extLst>
                <a:ext uri="{FF2B5EF4-FFF2-40B4-BE49-F238E27FC236}">
                  <a16:creationId xmlns:a16="http://schemas.microsoft.com/office/drawing/2014/main" id="{4E640EFD-F959-DDD8-07DB-6F5D4DCE51B9}"/>
                </a:ext>
              </a:extLst>
            </p:cNvPr>
            <p:cNvSpPr/>
            <p:nvPr userDrawn="1"/>
          </p:nvSpPr>
          <p:spPr>
            <a:xfrm>
              <a:off x="9145443" y="3542070"/>
              <a:ext cx="2421812" cy="242181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grpSp>
          <p:nvGrpSpPr>
            <p:cNvPr id="7" name="Group 6">
              <a:extLst>
                <a:ext uri="{FF2B5EF4-FFF2-40B4-BE49-F238E27FC236}">
                  <a16:creationId xmlns:a16="http://schemas.microsoft.com/office/drawing/2014/main" id="{101C6D4B-5AA8-E2E8-A50F-448D6CD820E1}"/>
                </a:ext>
              </a:extLst>
            </p:cNvPr>
            <p:cNvGrpSpPr/>
            <p:nvPr userDrawn="1"/>
          </p:nvGrpSpPr>
          <p:grpSpPr>
            <a:xfrm>
              <a:off x="10261291" y="2908755"/>
              <a:ext cx="142208" cy="633315"/>
              <a:chOff x="2799072" y="2908755"/>
              <a:chExt cx="142208" cy="633315"/>
            </a:xfrm>
          </p:grpSpPr>
          <p:sp>
            <p:nvSpPr>
              <p:cNvPr id="8" name="Oval 7">
                <a:extLst>
                  <a:ext uri="{FF2B5EF4-FFF2-40B4-BE49-F238E27FC236}">
                    <a16:creationId xmlns:a16="http://schemas.microsoft.com/office/drawing/2014/main" id="{48D0BABA-5719-F3C3-FF95-AB0F93F6FBC4}"/>
                  </a:ext>
                </a:extLst>
              </p:cNvPr>
              <p:cNvSpPr/>
              <p:nvPr/>
            </p:nvSpPr>
            <p:spPr>
              <a:xfrm>
                <a:off x="2799072" y="2908755"/>
                <a:ext cx="142208" cy="142208"/>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9" name="Straight Connector 8">
                <a:extLst>
                  <a:ext uri="{FF2B5EF4-FFF2-40B4-BE49-F238E27FC236}">
                    <a16:creationId xmlns:a16="http://schemas.microsoft.com/office/drawing/2014/main" id="{6AEE577F-351F-8F66-5A3F-63633FACD8A0}"/>
                  </a:ext>
                </a:extLst>
              </p:cNvPr>
              <p:cNvCxnSpPr>
                <a:cxnSpLocks/>
                <a:stCxn id="8" idx="4"/>
              </p:cNvCxnSpPr>
              <p:nvPr/>
            </p:nvCxnSpPr>
            <p:spPr>
              <a:xfrm>
                <a:off x="2870176" y="3050963"/>
                <a:ext cx="0" cy="4911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 name="Text Placeholder 26">
            <a:extLst>
              <a:ext uri="{FF2B5EF4-FFF2-40B4-BE49-F238E27FC236}">
                <a16:creationId xmlns:a16="http://schemas.microsoft.com/office/drawing/2014/main" id="{B52F1329-7CD1-A0D1-035F-F0C1D3BDB272}"/>
              </a:ext>
            </a:extLst>
          </p:cNvPr>
          <p:cNvSpPr>
            <a:spLocks noGrp="1"/>
          </p:cNvSpPr>
          <p:nvPr>
            <p:ph type="body" sz="quarter" idx="21" hasCustomPrompt="1"/>
          </p:nvPr>
        </p:nvSpPr>
        <p:spPr>
          <a:xfrm>
            <a:off x="9371076" y="4589905"/>
            <a:ext cx="1998235" cy="857424"/>
          </a:xfrm>
        </p:spPr>
        <p:txBody>
          <a:bodyPr>
            <a:noAutofit/>
          </a:bodyPr>
          <a:lstStyle>
            <a:lvl1pPr algn="ctr">
              <a:lnSpc>
                <a:spcPct val="100000"/>
              </a:lnSpc>
              <a:defRPr sz="1400" b="0" i="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This is a placeholder for actual body copy that will live here.</a:t>
            </a:r>
          </a:p>
        </p:txBody>
      </p:sp>
      <p:sp>
        <p:nvSpPr>
          <p:cNvPr id="24" name="Text Placeholder 26">
            <a:extLst>
              <a:ext uri="{FF2B5EF4-FFF2-40B4-BE49-F238E27FC236}">
                <a16:creationId xmlns:a16="http://schemas.microsoft.com/office/drawing/2014/main" id="{BD20C683-1F2A-EF5D-C7FE-B1AA0444D1A0}"/>
              </a:ext>
            </a:extLst>
          </p:cNvPr>
          <p:cNvSpPr>
            <a:spLocks noGrp="1"/>
          </p:cNvSpPr>
          <p:nvPr>
            <p:ph type="body" sz="quarter" idx="22" hasCustomPrompt="1"/>
          </p:nvPr>
        </p:nvSpPr>
        <p:spPr>
          <a:xfrm>
            <a:off x="9515033" y="4063803"/>
            <a:ext cx="1701396" cy="358613"/>
          </a:xfrm>
        </p:spPr>
        <p:txBody>
          <a:bodyPr>
            <a:noAutofit/>
          </a:bodyPr>
          <a:lstStyle>
            <a:lvl1pPr algn="ctr">
              <a:lnSpc>
                <a:spcPct val="100000"/>
              </a:lnSpc>
              <a:defRPr sz="1400" b="1" i="0" spc="3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TITLE 3</a:t>
            </a:r>
          </a:p>
        </p:txBody>
      </p:sp>
      <p:sp>
        <p:nvSpPr>
          <p:cNvPr id="25" name="Text Placeholder 26">
            <a:extLst>
              <a:ext uri="{FF2B5EF4-FFF2-40B4-BE49-F238E27FC236}">
                <a16:creationId xmlns:a16="http://schemas.microsoft.com/office/drawing/2014/main" id="{9D54B1B7-6732-F715-172B-D1EF9EBAEA5D}"/>
              </a:ext>
            </a:extLst>
          </p:cNvPr>
          <p:cNvSpPr>
            <a:spLocks noGrp="1"/>
          </p:cNvSpPr>
          <p:nvPr>
            <p:ph type="body" sz="quarter" idx="23" hasCustomPrompt="1"/>
          </p:nvPr>
        </p:nvSpPr>
        <p:spPr>
          <a:xfrm>
            <a:off x="9480177" y="2331233"/>
            <a:ext cx="1701396" cy="358613"/>
          </a:xfrm>
        </p:spPr>
        <p:txBody>
          <a:bodyPr>
            <a:noAutofit/>
          </a:bodyPr>
          <a:lstStyle>
            <a:lvl1pPr algn="ctr">
              <a:lnSpc>
                <a:spcPct val="100000"/>
              </a:lnSpc>
              <a:defRPr sz="1200" b="0" i="0" spc="600">
                <a:solidFill>
                  <a:schemeClr val="bg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2025</a:t>
            </a:r>
          </a:p>
        </p:txBody>
      </p:sp>
    </p:spTree>
    <p:extLst>
      <p:ext uri="{BB962C8B-B14F-4D97-AF65-F5344CB8AC3E}">
        <p14:creationId xmlns:p14="http://schemas.microsoft.com/office/powerpoint/2010/main" val="868482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Collage with Descriptions">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0E7E91CB-0CC1-BC8A-3AF1-528325208654}"/>
              </a:ext>
            </a:extLst>
          </p:cNvPr>
          <p:cNvSpPr>
            <a:spLocks noGrp="1"/>
          </p:cNvSpPr>
          <p:nvPr>
            <p:ph type="pic" sz="quarter" idx="10"/>
          </p:nvPr>
        </p:nvSpPr>
        <p:spPr>
          <a:xfrm>
            <a:off x="5460" y="3890794"/>
            <a:ext cx="3063721" cy="2967205"/>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21" name="Picture Placeholder 7">
            <a:extLst>
              <a:ext uri="{FF2B5EF4-FFF2-40B4-BE49-F238E27FC236}">
                <a16:creationId xmlns:a16="http://schemas.microsoft.com/office/drawing/2014/main" id="{0DE168FB-A34D-298C-358F-7931BE5BCA98}"/>
              </a:ext>
            </a:extLst>
          </p:cNvPr>
          <p:cNvSpPr>
            <a:spLocks noGrp="1"/>
          </p:cNvSpPr>
          <p:nvPr>
            <p:ph type="pic" sz="quarter" idx="11"/>
          </p:nvPr>
        </p:nvSpPr>
        <p:spPr>
          <a:xfrm>
            <a:off x="6162069" y="3890794"/>
            <a:ext cx="3012076" cy="2967205"/>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27" name="Picture Placeholder 7">
            <a:extLst>
              <a:ext uri="{FF2B5EF4-FFF2-40B4-BE49-F238E27FC236}">
                <a16:creationId xmlns:a16="http://schemas.microsoft.com/office/drawing/2014/main" id="{0ED1BB7B-5DE7-A79D-36F4-C8D6AB810F74}"/>
              </a:ext>
            </a:extLst>
          </p:cNvPr>
          <p:cNvSpPr>
            <a:spLocks noGrp="1"/>
          </p:cNvSpPr>
          <p:nvPr>
            <p:ph type="pic" sz="quarter" idx="15"/>
          </p:nvPr>
        </p:nvSpPr>
        <p:spPr>
          <a:xfrm>
            <a:off x="3114921" y="1020670"/>
            <a:ext cx="3012076" cy="2851521"/>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28" name="Picture Placeholder 7">
            <a:extLst>
              <a:ext uri="{FF2B5EF4-FFF2-40B4-BE49-F238E27FC236}">
                <a16:creationId xmlns:a16="http://schemas.microsoft.com/office/drawing/2014/main" id="{3F6DA41F-88EF-0A3A-EBD1-71ADED5969BB}"/>
              </a:ext>
            </a:extLst>
          </p:cNvPr>
          <p:cNvSpPr>
            <a:spLocks noGrp="1"/>
          </p:cNvSpPr>
          <p:nvPr>
            <p:ph type="pic" sz="quarter" idx="16"/>
          </p:nvPr>
        </p:nvSpPr>
        <p:spPr>
          <a:xfrm>
            <a:off x="9194330" y="1020670"/>
            <a:ext cx="3012076" cy="2851521"/>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D0950222-DABB-7C6E-6663-F0B00B64E04F}"/>
              </a:ext>
            </a:extLst>
          </p:cNvPr>
          <p:cNvSpPr/>
          <p:nvPr/>
        </p:nvSpPr>
        <p:spPr>
          <a:xfrm>
            <a:off x="-22302" y="-27535"/>
            <a:ext cx="12214301" cy="1081668"/>
          </a:xfrm>
          <a:prstGeom prst="rect">
            <a:avLst/>
          </a:prstGeom>
          <a:solidFill>
            <a:srgbClr val="269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 name="Text Placeholder 2">
            <a:extLst>
              <a:ext uri="{FF2B5EF4-FFF2-40B4-BE49-F238E27FC236}">
                <a16:creationId xmlns:a16="http://schemas.microsoft.com/office/drawing/2014/main" id="{866BA5BF-8180-9A9A-5871-E8B474F44165}"/>
              </a:ext>
            </a:extLst>
          </p:cNvPr>
          <p:cNvSpPr>
            <a:spLocks noGrp="1"/>
          </p:cNvSpPr>
          <p:nvPr>
            <p:ph type="body" sz="quarter" idx="17" hasCustomPrompt="1"/>
          </p:nvPr>
        </p:nvSpPr>
        <p:spPr>
          <a:xfrm>
            <a:off x="323519" y="350805"/>
            <a:ext cx="5602974" cy="568516"/>
          </a:xfrm>
        </p:spPr>
        <p:txBody>
          <a:bodyPr>
            <a:noAutofit/>
          </a:bodyPr>
          <a:lstStyle>
            <a:lvl1pPr>
              <a:defRPr sz="2400">
                <a:solidFill>
                  <a:schemeClr val="bg1"/>
                </a:solidFill>
              </a:defRPr>
            </a:lvl1pPr>
          </a:lstStyle>
          <a:p>
            <a:pPr lvl="0"/>
            <a:r>
              <a:rPr lang="en-US" dirty="0"/>
              <a:t>Short headline goes here</a:t>
            </a:r>
          </a:p>
        </p:txBody>
      </p:sp>
      <p:sp>
        <p:nvSpPr>
          <p:cNvPr id="3" name="Text Placeholder 26">
            <a:extLst>
              <a:ext uri="{FF2B5EF4-FFF2-40B4-BE49-F238E27FC236}">
                <a16:creationId xmlns:a16="http://schemas.microsoft.com/office/drawing/2014/main" id="{E0555D54-4E35-55B2-62B6-A4C5A7DFAD25}"/>
              </a:ext>
            </a:extLst>
          </p:cNvPr>
          <p:cNvSpPr>
            <a:spLocks noGrp="1"/>
          </p:cNvSpPr>
          <p:nvPr>
            <p:ph type="body" sz="quarter" idx="12" hasCustomPrompt="1"/>
          </p:nvPr>
        </p:nvSpPr>
        <p:spPr>
          <a:xfrm>
            <a:off x="323519" y="1763669"/>
            <a:ext cx="2161273" cy="939190"/>
          </a:xfrm>
        </p:spPr>
        <p:txBody>
          <a:bodyPr>
            <a:noAutofit/>
          </a:bodyPr>
          <a:lstStyle>
            <a:lvl1pPr algn="l">
              <a:lnSpc>
                <a:spcPct val="100000"/>
              </a:lnSpc>
              <a:defRPr sz="1500" b="0"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A short supporting statement goes here and all the way to here.</a:t>
            </a:r>
          </a:p>
        </p:txBody>
      </p:sp>
      <p:sp>
        <p:nvSpPr>
          <p:cNvPr id="5" name="Text Placeholder 26">
            <a:extLst>
              <a:ext uri="{FF2B5EF4-FFF2-40B4-BE49-F238E27FC236}">
                <a16:creationId xmlns:a16="http://schemas.microsoft.com/office/drawing/2014/main" id="{94A58C4A-2E27-4DC4-B2AB-80170B0D47A0}"/>
              </a:ext>
            </a:extLst>
          </p:cNvPr>
          <p:cNvSpPr>
            <a:spLocks noGrp="1"/>
          </p:cNvSpPr>
          <p:nvPr>
            <p:ph type="body" sz="quarter" idx="18" hasCustomPrompt="1"/>
          </p:nvPr>
        </p:nvSpPr>
        <p:spPr>
          <a:xfrm>
            <a:off x="6482272" y="1763669"/>
            <a:ext cx="2161273" cy="939190"/>
          </a:xfrm>
        </p:spPr>
        <p:txBody>
          <a:bodyPr>
            <a:noAutofit/>
          </a:bodyPr>
          <a:lstStyle>
            <a:lvl1pPr algn="l">
              <a:lnSpc>
                <a:spcPct val="100000"/>
              </a:lnSpc>
              <a:defRPr sz="1500" b="0"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A short supporting statement goes here and all the way to here.</a:t>
            </a:r>
          </a:p>
        </p:txBody>
      </p:sp>
      <p:sp>
        <p:nvSpPr>
          <p:cNvPr id="6" name="Text Placeholder 26">
            <a:extLst>
              <a:ext uri="{FF2B5EF4-FFF2-40B4-BE49-F238E27FC236}">
                <a16:creationId xmlns:a16="http://schemas.microsoft.com/office/drawing/2014/main" id="{8A3FC1B0-CB90-E451-15E4-37FD6AEB83AC}"/>
              </a:ext>
            </a:extLst>
          </p:cNvPr>
          <p:cNvSpPr>
            <a:spLocks noGrp="1"/>
          </p:cNvSpPr>
          <p:nvPr>
            <p:ph type="body" sz="quarter" idx="19" hasCustomPrompt="1"/>
          </p:nvPr>
        </p:nvSpPr>
        <p:spPr>
          <a:xfrm>
            <a:off x="3443236" y="4615881"/>
            <a:ext cx="2161273" cy="939190"/>
          </a:xfrm>
        </p:spPr>
        <p:txBody>
          <a:bodyPr>
            <a:noAutofit/>
          </a:bodyPr>
          <a:lstStyle>
            <a:lvl1pPr algn="l">
              <a:lnSpc>
                <a:spcPct val="100000"/>
              </a:lnSpc>
              <a:defRPr sz="1500" b="0"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A short supporting statement goes here and all the way to here.</a:t>
            </a:r>
          </a:p>
        </p:txBody>
      </p:sp>
      <p:sp>
        <p:nvSpPr>
          <p:cNvPr id="8" name="Text Placeholder 26">
            <a:extLst>
              <a:ext uri="{FF2B5EF4-FFF2-40B4-BE49-F238E27FC236}">
                <a16:creationId xmlns:a16="http://schemas.microsoft.com/office/drawing/2014/main" id="{FDAEFFB0-C89E-68DF-DC9D-E485E65D8C39}"/>
              </a:ext>
            </a:extLst>
          </p:cNvPr>
          <p:cNvSpPr>
            <a:spLocks noGrp="1"/>
          </p:cNvSpPr>
          <p:nvPr>
            <p:ph type="body" sz="quarter" idx="20" hasCustomPrompt="1"/>
          </p:nvPr>
        </p:nvSpPr>
        <p:spPr>
          <a:xfrm>
            <a:off x="9601989" y="4615881"/>
            <a:ext cx="2161273" cy="939190"/>
          </a:xfrm>
        </p:spPr>
        <p:txBody>
          <a:bodyPr>
            <a:noAutofit/>
          </a:bodyPr>
          <a:lstStyle>
            <a:lvl1pPr algn="l">
              <a:lnSpc>
                <a:spcPct val="100000"/>
              </a:lnSpc>
              <a:defRPr sz="1500" b="0"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A short supporting statement goes here and all the way to here.</a:t>
            </a:r>
          </a:p>
        </p:txBody>
      </p:sp>
    </p:spTree>
    <p:extLst>
      <p:ext uri="{BB962C8B-B14F-4D97-AF65-F5344CB8AC3E}">
        <p14:creationId xmlns:p14="http://schemas.microsoft.com/office/powerpoint/2010/main" val="455373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 3 Images">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7EBCB27A-367E-D842-BFD4-5802439335E9}"/>
              </a:ext>
            </a:extLst>
          </p:cNvPr>
          <p:cNvSpPr>
            <a:spLocks noGrp="1"/>
          </p:cNvSpPr>
          <p:nvPr>
            <p:ph type="pic" sz="quarter" idx="11"/>
          </p:nvPr>
        </p:nvSpPr>
        <p:spPr>
          <a:xfrm>
            <a:off x="6400800" y="884114"/>
            <a:ext cx="6431086" cy="6431086"/>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p:spPr>
        <p:txBody>
          <a:bodyPr wrap="square" anchor="ctr">
            <a:noAutofit/>
          </a:bodyPr>
          <a:lstStyle>
            <a:lvl1pPr marL="0" indent="0" algn="ctr">
              <a:buNone/>
              <a:defRPr sz="1800"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4" name="Picture Placeholder 3">
            <a:extLst>
              <a:ext uri="{FF2B5EF4-FFF2-40B4-BE49-F238E27FC236}">
                <a16:creationId xmlns:a16="http://schemas.microsoft.com/office/drawing/2014/main" id="{F63A604A-1ABF-DB47-9072-00A212429637}"/>
              </a:ext>
            </a:extLst>
          </p:cNvPr>
          <p:cNvSpPr>
            <a:spLocks noGrp="1"/>
          </p:cNvSpPr>
          <p:nvPr>
            <p:ph type="pic" sz="quarter" idx="13"/>
          </p:nvPr>
        </p:nvSpPr>
        <p:spPr>
          <a:xfrm>
            <a:off x="5205790" y="5013766"/>
            <a:ext cx="3054096" cy="3054096"/>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solidFill>
              <a:schemeClr val="bg1"/>
            </a:solidFill>
          </a:ln>
        </p:spPr>
        <p:txBody>
          <a:bodyPr wrap="square" anchor="t">
            <a:noAutofit/>
          </a:bodyPr>
          <a:lstStyle>
            <a:lvl1pPr marL="0" indent="0" algn="ctr">
              <a:buNone/>
              <a:defRPr sz="1400" b="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Picture Placeholder 3">
            <a:extLst>
              <a:ext uri="{FF2B5EF4-FFF2-40B4-BE49-F238E27FC236}">
                <a16:creationId xmlns:a16="http://schemas.microsoft.com/office/drawing/2014/main" id="{9826C41A-D48B-B740-8A1C-585BF3E56794}"/>
              </a:ext>
            </a:extLst>
          </p:cNvPr>
          <p:cNvSpPr>
            <a:spLocks noGrp="1"/>
          </p:cNvSpPr>
          <p:nvPr>
            <p:ph type="pic" sz="quarter" idx="14"/>
          </p:nvPr>
        </p:nvSpPr>
        <p:spPr>
          <a:xfrm>
            <a:off x="4568952" y="533206"/>
            <a:ext cx="3054096" cy="3054096"/>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solidFill>
              <a:schemeClr val="bg1"/>
            </a:solidFill>
          </a:ln>
        </p:spPr>
        <p:txBody>
          <a:bodyPr wrap="square" anchor="ctr">
            <a:noAutofit/>
          </a:bodyPr>
          <a:lstStyle>
            <a:lvl1pPr marL="0" indent="0" algn="ctr">
              <a:buNone/>
              <a:defRPr sz="1400" b="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3" name="Text Placeholder 4">
            <a:extLst>
              <a:ext uri="{FF2B5EF4-FFF2-40B4-BE49-F238E27FC236}">
                <a16:creationId xmlns:a16="http://schemas.microsoft.com/office/drawing/2014/main" id="{DA5D1E0D-1532-6838-DEA7-EDD17760A132}"/>
              </a:ext>
            </a:extLst>
          </p:cNvPr>
          <p:cNvSpPr>
            <a:spLocks noGrp="1"/>
          </p:cNvSpPr>
          <p:nvPr>
            <p:ph type="body" sz="quarter" idx="26" hasCustomPrompt="1"/>
          </p:nvPr>
        </p:nvSpPr>
        <p:spPr>
          <a:xfrm>
            <a:off x="873291" y="3275157"/>
            <a:ext cx="3860074" cy="1538890"/>
          </a:xfrm>
        </p:spPr>
        <p:txBody>
          <a:bodyPr>
            <a:noAutofit/>
          </a:bodyPr>
          <a:lstStyle>
            <a:lvl1pPr>
              <a:defRPr sz="2800" b="1" i="0">
                <a:solidFill>
                  <a:srgbClr val="003B71"/>
                </a:solidFill>
                <a:latin typeface="Arial" panose="020B0604020202020204" pitchFamily="34" charset="0"/>
                <a:cs typeface="Arial" panose="020B0604020202020204" pitchFamily="34" charset="0"/>
              </a:defRPr>
            </a:lvl1pPr>
          </a:lstStyle>
          <a:p>
            <a:pPr lvl="0"/>
            <a:r>
              <a:rPr lang="en-US" dirty="0"/>
              <a:t>Say something right here and all the way to here and here.</a:t>
            </a:r>
          </a:p>
        </p:txBody>
      </p:sp>
    </p:spTree>
    <p:extLst>
      <p:ext uri="{BB962C8B-B14F-4D97-AF65-F5344CB8AC3E}">
        <p14:creationId xmlns:p14="http://schemas.microsoft.com/office/powerpoint/2010/main" val="7072272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Image with Gradient Bar">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CAAD20F8-2D74-A451-D4CF-9F2086B9E841}"/>
              </a:ext>
            </a:extLst>
          </p:cNvPr>
          <p:cNvSpPr>
            <a:spLocks noGrp="1"/>
          </p:cNvSpPr>
          <p:nvPr>
            <p:ph type="pic" sz="quarter" idx="10"/>
          </p:nvPr>
        </p:nvSpPr>
        <p:spPr>
          <a:xfrm>
            <a:off x="4654296" y="0"/>
            <a:ext cx="5892371" cy="6857999"/>
          </a:xfrm>
          <a:prstGeom prst="rect">
            <a:avLst/>
          </a:prstGeom>
          <a:pattFill prst="pct5">
            <a:fgClr>
              <a:schemeClr val="accent1"/>
            </a:fgClr>
            <a:bgClr>
              <a:schemeClr val="bg1"/>
            </a:bgClr>
          </a:pattFill>
        </p:spPr>
        <p:txBody>
          <a:bodyPr anchor="t">
            <a:normAutofit/>
          </a:bodyPr>
          <a:lstStyle>
            <a:lvl1pPr marL="0" indent="0" algn="ctr">
              <a:lnSpc>
                <a:spcPts val="1800"/>
              </a:lnSpc>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60B5994C-1350-62E8-37EC-614B016A5AC3}"/>
              </a:ext>
            </a:extLst>
          </p:cNvPr>
          <p:cNvSpPr/>
          <p:nvPr userDrawn="1"/>
        </p:nvSpPr>
        <p:spPr>
          <a:xfrm rot="10800000">
            <a:off x="10546670" y="0"/>
            <a:ext cx="1645328" cy="6858000"/>
          </a:xfrm>
          <a:prstGeom prst="rect">
            <a:avLst/>
          </a:prstGeom>
          <a:gradFill>
            <a:gsLst>
              <a:gs pos="43000">
                <a:srgbClr val="065990"/>
              </a:gs>
              <a:gs pos="0">
                <a:srgbClr val="0071B5"/>
              </a:gs>
              <a:gs pos="78000">
                <a:srgbClr val="0C406B"/>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sp>
        <p:nvSpPr>
          <p:cNvPr id="8" name="Text Placeholder 4">
            <a:extLst>
              <a:ext uri="{FF2B5EF4-FFF2-40B4-BE49-F238E27FC236}">
                <a16:creationId xmlns:a16="http://schemas.microsoft.com/office/drawing/2014/main" id="{E0864F34-F4AC-8A52-9DA5-B027C4D25521}"/>
              </a:ext>
            </a:extLst>
          </p:cNvPr>
          <p:cNvSpPr>
            <a:spLocks noGrp="1"/>
          </p:cNvSpPr>
          <p:nvPr>
            <p:ph type="body" sz="quarter" idx="24" hasCustomPrompt="1"/>
          </p:nvPr>
        </p:nvSpPr>
        <p:spPr>
          <a:xfrm>
            <a:off x="697865" y="1930669"/>
            <a:ext cx="3442334" cy="1688831"/>
          </a:xfrm>
        </p:spPr>
        <p:txBody>
          <a:bodyPr>
            <a:noAutofit/>
          </a:bodyPr>
          <a:lstStyle>
            <a:lvl1pPr>
              <a:defRPr sz="3600" b="1" i="0">
                <a:solidFill>
                  <a:srgbClr val="0060AC"/>
                </a:solidFill>
                <a:latin typeface="Arial" panose="020B0604020202020204" pitchFamily="34" charset="0"/>
                <a:cs typeface="Arial" panose="020B0604020202020204" pitchFamily="34" charset="0"/>
              </a:defRPr>
            </a:lvl1pPr>
          </a:lstStyle>
          <a:p>
            <a:pPr lvl="0"/>
            <a:r>
              <a:rPr lang="en-US" dirty="0"/>
              <a:t>Powerful headline goes right here.</a:t>
            </a:r>
          </a:p>
        </p:txBody>
      </p:sp>
      <p:sp>
        <p:nvSpPr>
          <p:cNvPr id="9" name="Text Placeholder 26">
            <a:extLst>
              <a:ext uri="{FF2B5EF4-FFF2-40B4-BE49-F238E27FC236}">
                <a16:creationId xmlns:a16="http://schemas.microsoft.com/office/drawing/2014/main" id="{758A1A7E-873E-793E-BAC1-9DF22F066038}"/>
              </a:ext>
            </a:extLst>
          </p:cNvPr>
          <p:cNvSpPr>
            <a:spLocks noGrp="1"/>
          </p:cNvSpPr>
          <p:nvPr>
            <p:ph type="body" sz="quarter" idx="12" hasCustomPrompt="1"/>
          </p:nvPr>
        </p:nvSpPr>
        <p:spPr>
          <a:xfrm>
            <a:off x="697865" y="3739421"/>
            <a:ext cx="3174888" cy="1529680"/>
          </a:xfrm>
        </p:spPr>
        <p:txBody>
          <a:bodyPr>
            <a:noAutofit/>
          </a:bodyPr>
          <a:lstStyle>
            <a:lvl1pPr algn="l">
              <a:lnSpc>
                <a:spcPct val="150000"/>
              </a:lnSpc>
              <a:defRPr sz="1400" b="0" i="0">
                <a:solidFill>
                  <a:srgbClr val="003B71"/>
                </a:solidFill>
                <a:latin typeface="Arial" panose="020B0604020202020204" pitchFamily="34" charset="0"/>
                <a:cs typeface="Arial" panose="020B0604020202020204" pitchFamily="34" charset="0"/>
              </a:defRPr>
            </a:lvl1pPr>
            <a:lvl2pPr algn="ctr">
              <a:defRPr/>
            </a:lvl2pPr>
            <a:lvl3pPr algn="ctr">
              <a:defRPr/>
            </a:lvl3pPr>
            <a:lvl4pPr algn="ctr">
              <a:defRPr/>
            </a:lvl4pPr>
            <a:lvl5pPr algn="ctr">
              <a:defRPr/>
            </a:lvl5pPr>
          </a:lstStyle>
          <a:p>
            <a:pPr lvl="0"/>
            <a:r>
              <a:rPr lang="en-US" dirty="0"/>
              <a:t>Body copy goes here and all the way to right here. Some great body copy goes here and all the way to right here. Body copy goes here and here.</a:t>
            </a:r>
          </a:p>
        </p:txBody>
      </p:sp>
    </p:spTree>
    <p:extLst>
      <p:ext uri="{BB962C8B-B14F-4D97-AF65-F5344CB8AC3E}">
        <p14:creationId xmlns:p14="http://schemas.microsoft.com/office/powerpoint/2010/main" val="4019561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Heavy Gradient Bk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33B007-CBCD-0531-8BBA-7CABACBE1555}"/>
              </a:ext>
            </a:extLst>
          </p:cNvPr>
          <p:cNvSpPr/>
          <p:nvPr userDrawn="1"/>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2" name="Title 1"/>
          <p:cNvSpPr>
            <a:spLocks noGrp="1"/>
          </p:cNvSpPr>
          <p:nvPr>
            <p:ph type="title" hasCustomPrompt="1"/>
          </p:nvPr>
        </p:nvSpPr>
        <p:spPr>
          <a:xfrm>
            <a:off x="479172" y="427880"/>
            <a:ext cx="10874628" cy="511735"/>
          </a:xfrm>
          <a:prstGeom prst="rect">
            <a:avLst/>
          </a:prstGeom>
        </p:spPr>
        <p:txBody>
          <a:bodyPr anchor="t">
            <a:no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dirty="0"/>
              <a:t>Headline goes right here</a:t>
            </a:r>
          </a:p>
        </p:txBody>
      </p:sp>
      <p:sp>
        <p:nvSpPr>
          <p:cNvPr id="7" name="Text Placeholder 21">
            <a:extLst>
              <a:ext uri="{FF2B5EF4-FFF2-40B4-BE49-F238E27FC236}">
                <a16:creationId xmlns:a16="http://schemas.microsoft.com/office/drawing/2014/main" id="{2492DB82-6AB9-5D45-9CED-0E83E7F58BE2}"/>
              </a:ext>
            </a:extLst>
          </p:cNvPr>
          <p:cNvSpPr>
            <a:spLocks noGrp="1"/>
          </p:cNvSpPr>
          <p:nvPr>
            <p:ph type="body" sz="quarter" idx="10" hasCustomPrompt="1"/>
          </p:nvPr>
        </p:nvSpPr>
        <p:spPr>
          <a:xfrm>
            <a:off x="479172" y="1031946"/>
            <a:ext cx="10879391" cy="309562"/>
          </a:xfrm>
          <a:prstGeom prst="rect">
            <a:avLst/>
          </a:prstGeom>
        </p:spPr>
        <p:txBody>
          <a:bodyPr/>
          <a:lstStyle>
            <a:lvl1pPr marL="0" indent="0">
              <a:spcBef>
                <a:spcPts val="0"/>
              </a:spcBef>
              <a:buNone/>
              <a:defRPr sz="1800" b="0" i="1">
                <a:solidFill>
                  <a:schemeClr val="bg1"/>
                </a:solidFill>
                <a:latin typeface="Georgia" panose="02040502050405020303" pitchFamily="18" charset="0"/>
              </a:defRPr>
            </a:lvl1pPr>
            <a:lvl2pPr marL="457200" indent="0">
              <a:buNone/>
              <a:defRPr sz="1800">
                <a:latin typeface="Georgia" panose="02040502050405020303" pitchFamily="18" charset="0"/>
              </a:defRPr>
            </a:lvl2pPr>
            <a:lvl3pPr marL="914400" indent="0">
              <a:buNone/>
              <a:defRPr sz="1800">
                <a:latin typeface="Georgia" panose="02040502050405020303" pitchFamily="18" charset="0"/>
              </a:defRPr>
            </a:lvl3pPr>
            <a:lvl4pPr marL="1371600" indent="0">
              <a:buNone/>
              <a:defRPr sz="1800">
                <a:latin typeface="Georgia" panose="02040502050405020303" pitchFamily="18" charset="0"/>
              </a:defRPr>
            </a:lvl4pPr>
            <a:lvl5pPr marL="1828800" indent="0">
              <a:buNone/>
              <a:defRPr sz="1800">
                <a:latin typeface="Georgia" panose="02040502050405020303" pitchFamily="18" charset="0"/>
              </a:defRPr>
            </a:lvl5pPr>
          </a:lstStyle>
          <a:p>
            <a:pPr lvl="0"/>
            <a:r>
              <a:rPr lang="en-US" dirty="0"/>
              <a:t>Subhead goes right here</a:t>
            </a:r>
          </a:p>
        </p:txBody>
      </p:sp>
    </p:spTree>
    <p:extLst>
      <p:ext uri="{BB962C8B-B14F-4D97-AF65-F5344CB8AC3E}">
        <p14:creationId xmlns:p14="http://schemas.microsoft.com/office/powerpoint/2010/main" val="3668186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ntent-Heavy Gradient Bk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172" y="427880"/>
            <a:ext cx="10874628" cy="511735"/>
          </a:xfrm>
          <a:prstGeom prst="rect">
            <a:avLst/>
          </a:prstGeom>
        </p:spPr>
        <p:txBody>
          <a:bodyPr anchor="t">
            <a:noAutofit/>
          </a:bodyPr>
          <a:lstStyle>
            <a:lvl1pPr>
              <a:defRPr sz="2800" b="1" i="0">
                <a:solidFill>
                  <a:srgbClr val="0060AC"/>
                </a:solidFill>
                <a:latin typeface="Arial" panose="020B0604020202020204" pitchFamily="34" charset="0"/>
                <a:cs typeface="Arial" panose="020B0604020202020204" pitchFamily="34" charset="0"/>
              </a:defRPr>
            </a:lvl1pPr>
          </a:lstStyle>
          <a:p>
            <a:r>
              <a:rPr lang="en-US" dirty="0"/>
              <a:t>Headline Goes Right Here</a:t>
            </a:r>
          </a:p>
        </p:txBody>
      </p:sp>
      <p:sp>
        <p:nvSpPr>
          <p:cNvPr id="7" name="Text Placeholder 21">
            <a:extLst>
              <a:ext uri="{FF2B5EF4-FFF2-40B4-BE49-F238E27FC236}">
                <a16:creationId xmlns:a16="http://schemas.microsoft.com/office/drawing/2014/main" id="{2492DB82-6AB9-5D45-9CED-0E83E7F58BE2}"/>
              </a:ext>
            </a:extLst>
          </p:cNvPr>
          <p:cNvSpPr>
            <a:spLocks noGrp="1"/>
          </p:cNvSpPr>
          <p:nvPr>
            <p:ph type="body" sz="quarter" idx="10" hasCustomPrompt="1"/>
          </p:nvPr>
        </p:nvSpPr>
        <p:spPr>
          <a:xfrm>
            <a:off x="479172" y="1031946"/>
            <a:ext cx="10879391" cy="309562"/>
          </a:xfrm>
          <a:prstGeom prst="rect">
            <a:avLst/>
          </a:prstGeom>
        </p:spPr>
        <p:txBody>
          <a:bodyPr/>
          <a:lstStyle>
            <a:lvl1pPr marL="0" indent="0">
              <a:spcBef>
                <a:spcPts val="0"/>
              </a:spcBef>
              <a:buNone/>
              <a:defRPr sz="1800" b="0" i="1">
                <a:solidFill>
                  <a:srgbClr val="003B71"/>
                </a:solidFill>
                <a:latin typeface="Georgia" panose="02040502050405020303" pitchFamily="18" charset="0"/>
              </a:defRPr>
            </a:lvl1pPr>
            <a:lvl2pPr marL="457200" indent="0">
              <a:buNone/>
              <a:defRPr sz="1800">
                <a:latin typeface="Georgia" panose="02040502050405020303" pitchFamily="18" charset="0"/>
              </a:defRPr>
            </a:lvl2pPr>
            <a:lvl3pPr marL="914400" indent="0">
              <a:buNone/>
              <a:defRPr sz="1800">
                <a:latin typeface="Georgia" panose="02040502050405020303" pitchFamily="18" charset="0"/>
              </a:defRPr>
            </a:lvl3pPr>
            <a:lvl4pPr marL="1371600" indent="0">
              <a:buNone/>
              <a:defRPr sz="1800">
                <a:latin typeface="Georgia" panose="02040502050405020303" pitchFamily="18" charset="0"/>
              </a:defRPr>
            </a:lvl4pPr>
            <a:lvl5pPr marL="1828800" indent="0">
              <a:buNone/>
              <a:defRPr sz="1800">
                <a:latin typeface="Georgia" panose="02040502050405020303" pitchFamily="18" charset="0"/>
              </a:defRPr>
            </a:lvl5pPr>
          </a:lstStyle>
          <a:p>
            <a:pPr lvl="0"/>
            <a:r>
              <a:rPr lang="en-US" dirty="0"/>
              <a:t>Subhead goes right here</a:t>
            </a:r>
          </a:p>
        </p:txBody>
      </p:sp>
    </p:spTree>
    <p:extLst>
      <p:ext uri="{BB962C8B-B14F-4D97-AF65-F5344CB8AC3E}">
        <p14:creationId xmlns:p14="http://schemas.microsoft.com/office/powerpoint/2010/main" val="447151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Text on White Bk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0C611-C9B2-5D4A-8E7E-974B26DFBA97}"/>
              </a:ext>
            </a:extLst>
          </p:cNvPr>
          <p:cNvSpPr>
            <a:spLocks noGrp="1"/>
          </p:cNvSpPr>
          <p:nvPr>
            <p:ph type="title" hasCustomPrompt="1"/>
          </p:nvPr>
        </p:nvSpPr>
        <p:spPr>
          <a:xfrm>
            <a:off x="1317119" y="2562096"/>
            <a:ext cx="9246065" cy="1733808"/>
          </a:xfrm>
          <a:prstGeom prst="rect">
            <a:avLst/>
          </a:prstGeom>
        </p:spPr>
        <p:txBody>
          <a:bodyPr anchor="ctr">
            <a:normAutofit/>
          </a:bodyPr>
          <a:lstStyle>
            <a:lvl1pPr algn="ctr">
              <a:lnSpc>
                <a:spcPct val="90000"/>
              </a:lnSpc>
              <a:defRPr sz="6000" b="1" i="0">
                <a:solidFill>
                  <a:srgbClr val="0060AC"/>
                </a:solidFill>
                <a:latin typeface="Arial Black" panose="020B0604020202020204" pitchFamily="34" charset="0"/>
                <a:cs typeface="Arial Black" panose="020B0604020202020204" pitchFamily="34" charset="0"/>
              </a:defRPr>
            </a:lvl1pPr>
          </a:lstStyle>
          <a:p>
            <a:r>
              <a:rPr lang="en-US" dirty="0"/>
              <a:t>Some messaging goes right here</a:t>
            </a:r>
          </a:p>
        </p:txBody>
      </p:sp>
    </p:spTree>
    <p:extLst>
      <p:ext uri="{BB962C8B-B14F-4D97-AF65-F5344CB8AC3E}">
        <p14:creationId xmlns:p14="http://schemas.microsoft.com/office/powerpoint/2010/main" val="7504509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Text on Imag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963D6AB0-9D76-B945-BBFA-AF0A4AC92499}"/>
              </a:ext>
            </a:extLst>
          </p:cNvPr>
          <p:cNvSpPr>
            <a:spLocks noGrp="1"/>
          </p:cNvSpPr>
          <p:nvPr>
            <p:ph type="pic" sz="quarter" idx="10"/>
          </p:nvPr>
        </p:nvSpPr>
        <p:spPr>
          <a:xfrm>
            <a:off x="0" y="0"/>
            <a:ext cx="12192001" cy="6858000"/>
          </a:xfrm>
          <a:prstGeom prst="rect">
            <a:avLst/>
          </a:prstGeom>
          <a:pattFill prst="pct90">
            <a:fgClr>
              <a:schemeClr val="accent1"/>
            </a:fgClr>
            <a:bgClr>
              <a:schemeClr val="bg1"/>
            </a:bgClr>
          </a:pattFill>
        </p:spPr>
        <p:txBody>
          <a:bodyPr anchor="ctr">
            <a:normAutofit/>
          </a:bodyPr>
          <a:lstStyle>
            <a:lvl1pPr marL="0" indent="0" algn="ctr">
              <a:lnSpc>
                <a:spcPts val="1800"/>
              </a:lnSpc>
              <a:buNone/>
              <a:defRPr sz="18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4" name="Title 3">
            <a:extLst>
              <a:ext uri="{FF2B5EF4-FFF2-40B4-BE49-F238E27FC236}">
                <a16:creationId xmlns:a16="http://schemas.microsoft.com/office/drawing/2014/main" id="{8890C611-C9B2-5D4A-8E7E-974B26DFBA97}"/>
              </a:ext>
            </a:extLst>
          </p:cNvPr>
          <p:cNvSpPr>
            <a:spLocks noGrp="1"/>
          </p:cNvSpPr>
          <p:nvPr>
            <p:ph type="title" hasCustomPrompt="1"/>
          </p:nvPr>
        </p:nvSpPr>
        <p:spPr>
          <a:xfrm>
            <a:off x="1317119" y="2562096"/>
            <a:ext cx="9246065" cy="1733808"/>
          </a:xfrm>
          <a:prstGeom prst="rect">
            <a:avLst/>
          </a:prstGeom>
        </p:spPr>
        <p:txBody>
          <a:bodyPr anchor="ctr">
            <a:normAutofit/>
          </a:bodyPr>
          <a:lstStyle>
            <a:lvl1pPr algn="ctr">
              <a:lnSpc>
                <a:spcPct val="90000"/>
              </a:lnSpc>
              <a:defRPr sz="6000" b="1" i="0">
                <a:solidFill>
                  <a:schemeClr val="bg1"/>
                </a:solidFill>
                <a:latin typeface="Arial Black" panose="020B0604020202020204" pitchFamily="34" charset="0"/>
                <a:cs typeface="Arial Black" panose="020B0604020202020204" pitchFamily="34" charset="0"/>
              </a:defRPr>
            </a:lvl1pPr>
          </a:lstStyle>
          <a:p>
            <a:r>
              <a:rPr lang="en-US" dirty="0"/>
              <a:t>Some messaging goes right here</a:t>
            </a:r>
          </a:p>
        </p:txBody>
      </p:sp>
    </p:spTree>
    <p:extLst>
      <p:ext uri="{BB962C8B-B14F-4D97-AF65-F5344CB8AC3E}">
        <p14:creationId xmlns:p14="http://schemas.microsoft.com/office/powerpoint/2010/main" val="318951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over Gradient B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3E2960-8DD7-2215-5815-540C23044284}"/>
              </a:ext>
            </a:extLst>
          </p:cNvPr>
          <p:cNvSpPr/>
          <p:nvPr userDrawn="1"/>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
        <p:nvSpPr>
          <p:cNvPr id="4" name="Title 3">
            <a:extLst>
              <a:ext uri="{FF2B5EF4-FFF2-40B4-BE49-F238E27FC236}">
                <a16:creationId xmlns:a16="http://schemas.microsoft.com/office/drawing/2014/main" id="{8890C611-C9B2-5D4A-8E7E-974B26DFBA97}"/>
              </a:ext>
            </a:extLst>
          </p:cNvPr>
          <p:cNvSpPr>
            <a:spLocks noGrp="1"/>
          </p:cNvSpPr>
          <p:nvPr>
            <p:ph type="title" hasCustomPrompt="1"/>
          </p:nvPr>
        </p:nvSpPr>
        <p:spPr>
          <a:xfrm>
            <a:off x="1161959" y="2562096"/>
            <a:ext cx="10016941" cy="1733808"/>
          </a:xfrm>
          <a:prstGeom prst="rect">
            <a:avLst/>
          </a:prstGeom>
        </p:spPr>
        <p:txBody>
          <a:bodyPr anchor="ctr">
            <a:normAutofit/>
          </a:bodyPr>
          <a:lstStyle>
            <a:lvl1pPr algn="ctr">
              <a:lnSpc>
                <a:spcPct val="90000"/>
              </a:lnSpc>
              <a:defRPr sz="6000" b="1" i="0">
                <a:solidFill>
                  <a:schemeClr val="bg1"/>
                </a:solidFill>
                <a:latin typeface="Arial" panose="020B0604020202020204" pitchFamily="34" charset="0"/>
                <a:cs typeface="Arial" panose="020B0604020202020204" pitchFamily="34" charset="0"/>
              </a:defRPr>
            </a:lvl1pPr>
          </a:lstStyle>
          <a:p>
            <a:r>
              <a:rPr lang="en-US" dirty="0"/>
              <a:t>Click to edit quote</a:t>
            </a:r>
          </a:p>
        </p:txBody>
      </p:sp>
      <p:sp>
        <p:nvSpPr>
          <p:cNvPr id="21" name="Text Placeholder 19">
            <a:extLst>
              <a:ext uri="{FF2B5EF4-FFF2-40B4-BE49-F238E27FC236}">
                <a16:creationId xmlns:a16="http://schemas.microsoft.com/office/drawing/2014/main" id="{75EBED2C-028F-2749-B7D5-E4CE5E6D0499}"/>
              </a:ext>
            </a:extLst>
          </p:cNvPr>
          <p:cNvSpPr>
            <a:spLocks noGrp="1"/>
          </p:cNvSpPr>
          <p:nvPr>
            <p:ph type="body" sz="quarter" idx="13" hasCustomPrompt="1"/>
          </p:nvPr>
        </p:nvSpPr>
        <p:spPr>
          <a:xfrm>
            <a:off x="7069876" y="4605453"/>
            <a:ext cx="4109024" cy="624469"/>
          </a:xfrm>
          <a:prstGeom prst="rect">
            <a:avLst/>
          </a:prstGeom>
        </p:spPr>
        <p:txBody>
          <a:bodyPr anchor="t">
            <a:normAutofit/>
          </a:bodyPr>
          <a:lstStyle>
            <a:lvl1pPr marL="0" indent="0">
              <a:buNone/>
              <a:defRPr lang="en-US" sz="2400" b="0" i="1" kern="1200" dirty="0">
                <a:solidFill>
                  <a:schemeClr val="bg2"/>
                </a:solidFill>
                <a:latin typeface="Georgia" panose="02040502050405020303" pitchFamily="18" charset="0"/>
                <a:ea typeface="+mn-ea"/>
                <a:cs typeface="+mn-cs"/>
              </a:defRPr>
            </a:lvl1pPr>
            <a:lvl2pPr>
              <a:defRPr/>
            </a:lvl2pPr>
            <a:lvl3pPr>
              <a:defRPr/>
            </a:lvl3pPr>
            <a:lvl4pPr>
              <a:defRPr/>
            </a:lvl4pPr>
            <a:lvl5pPr>
              <a:defRPr/>
            </a:lvl5pPr>
          </a:lstStyle>
          <a:p>
            <a:pPr lvl="0"/>
            <a:r>
              <a:rPr lang="en-US" dirty="0"/>
              <a:t>Name Here</a:t>
            </a:r>
          </a:p>
        </p:txBody>
      </p:sp>
      <p:pic>
        <p:nvPicPr>
          <p:cNvPr id="15" name="Picture 14">
            <a:extLst>
              <a:ext uri="{FF2B5EF4-FFF2-40B4-BE49-F238E27FC236}">
                <a16:creationId xmlns:a16="http://schemas.microsoft.com/office/drawing/2014/main" id="{9E3C73B9-E227-EB49-B675-80ADDFBC1163}"/>
              </a:ext>
            </a:extLst>
          </p:cNvPr>
          <p:cNvPicPr>
            <a:picLocks noChangeAspect="1"/>
          </p:cNvPicPr>
          <p:nvPr/>
        </p:nvPicPr>
        <p:blipFill>
          <a:blip r:embed="rId2"/>
          <a:stretch>
            <a:fillRect/>
          </a:stretch>
        </p:blipFill>
        <p:spPr>
          <a:xfrm>
            <a:off x="1566636" y="1774696"/>
            <a:ext cx="1104900" cy="787400"/>
          </a:xfrm>
          <a:prstGeom prst="rect">
            <a:avLst/>
          </a:prstGeom>
        </p:spPr>
      </p:pic>
    </p:spTree>
    <p:extLst>
      <p:ext uri="{BB962C8B-B14F-4D97-AF65-F5344CB8AC3E}">
        <p14:creationId xmlns:p14="http://schemas.microsoft.com/office/powerpoint/2010/main" val="38941159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lage with Header">
    <p:spTree>
      <p:nvGrpSpPr>
        <p:cNvPr id="1" name=""/>
        <p:cNvGrpSpPr/>
        <p:nvPr/>
      </p:nvGrpSpPr>
      <p:grpSpPr>
        <a:xfrm>
          <a:off x="0" y="0"/>
          <a:ext cx="0" cy="0"/>
          <a:chOff x="0" y="0"/>
          <a:chExt cx="0" cy="0"/>
        </a:xfrm>
      </p:grpSpPr>
      <p:sp>
        <p:nvSpPr>
          <p:cNvPr id="37" name="Picture Placeholder 7">
            <a:extLst>
              <a:ext uri="{FF2B5EF4-FFF2-40B4-BE49-F238E27FC236}">
                <a16:creationId xmlns:a16="http://schemas.microsoft.com/office/drawing/2014/main" id="{C5485836-B7A8-36C2-0051-BAB4CFBC96F9}"/>
              </a:ext>
            </a:extLst>
          </p:cNvPr>
          <p:cNvSpPr>
            <a:spLocks noGrp="1"/>
          </p:cNvSpPr>
          <p:nvPr>
            <p:ph type="pic" sz="quarter" idx="27" hasCustomPrompt="1"/>
          </p:nvPr>
        </p:nvSpPr>
        <p:spPr>
          <a:xfrm>
            <a:off x="17411" y="1765114"/>
            <a:ext cx="2727741" cy="2614663"/>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6" name="Picture Placeholder 7">
            <a:extLst>
              <a:ext uri="{FF2B5EF4-FFF2-40B4-BE49-F238E27FC236}">
                <a16:creationId xmlns:a16="http://schemas.microsoft.com/office/drawing/2014/main" id="{E9EFA3D2-4CBF-A558-938F-92D61E177933}"/>
              </a:ext>
            </a:extLst>
          </p:cNvPr>
          <p:cNvSpPr>
            <a:spLocks noGrp="1"/>
          </p:cNvSpPr>
          <p:nvPr>
            <p:ph type="pic" sz="quarter" idx="26" hasCustomPrompt="1"/>
          </p:nvPr>
        </p:nvSpPr>
        <p:spPr>
          <a:xfrm>
            <a:off x="2864783" y="1765114"/>
            <a:ext cx="2727741" cy="2614663"/>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5" name="Picture Placeholder 7">
            <a:extLst>
              <a:ext uri="{FF2B5EF4-FFF2-40B4-BE49-F238E27FC236}">
                <a16:creationId xmlns:a16="http://schemas.microsoft.com/office/drawing/2014/main" id="{1B243787-041B-FE15-7870-90D383A35404}"/>
              </a:ext>
            </a:extLst>
          </p:cNvPr>
          <p:cNvSpPr>
            <a:spLocks noGrp="1"/>
          </p:cNvSpPr>
          <p:nvPr>
            <p:ph type="pic" sz="quarter" idx="25" hasCustomPrompt="1"/>
          </p:nvPr>
        </p:nvSpPr>
        <p:spPr>
          <a:xfrm>
            <a:off x="5712155" y="1765114"/>
            <a:ext cx="2910984" cy="2614663"/>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4" name="Picture Placeholder 7">
            <a:extLst>
              <a:ext uri="{FF2B5EF4-FFF2-40B4-BE49-F238E27FC236}">
                <a16:creationId xmlns:a16="http://schemas.microsoft.com/office/drawing/2014/main" id="{725CFC98-A3CE-980C-DD27-0121E99C67BC}"/>
              </a:ext>
            </a:extLst>
          </p:cNvPr>
          <p:cNvSpPr>
            <a:spLocks noGrp="1"/>
          </p:cNvSpPr>
          <p:nvPr>
            <p:ph type="pic" sz="quarter" idx="24" hasCustomPrompt="1"/>
          </p:nvPr>
        </p:nvSpPr>
        <p:spPr>
          <a:xfrm>
            <a:off x="8721646" y="1765114"/>
            <a:ext cx="3468448" cy="2614663"/>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3" name="Picture Placeholder 7">
            <a:extLst>
              <a:ext uri="{FF2B5EF4-FFF2-40B4-BE49-F238E27FC236}">
                <a16:creationId xmlns:a16="http://schemas.microsoft.com/office/drawing/2014/main" id="{C36DAD32-A950-2640-8415-5E2FB477BCF7}"/>
              </a:ext>
            </a:extLst>
          </p:cNvPr>
          <p:cNvSpPr>
            <a:spLocks noGrp="1"/>
          </p:cNvSpPr>
          <p:nvPr>
            <p:ph type="pic" sz="quarter" idx="23" hasCustomPrompt="1"/>
          </p:nvPr>
        </p:nvSpPr>
        <p:spPr>
          <a:xfrm>
            <a:off x="9207352" y="4518043"/>
            <a:ext cx="2982741" cy="2347699"/>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2" name="Picture Placeholder 7">
            <a:extLst>
              <a:ext uri="{FF2B5EF4-FFF2-40B4-BE49-F238E27FC236}">
                <a16:creationId xmlns:a16="http://schemas.microsoft.com/office/drawing/2014/main" id="{77D7BA52-1220-3E07-DFAB-210C75F3FC5F}"/>
              </a:ext>
            </a:extLst>
          </p:cNvPr>
          <p:cNvSpPr>
            <a:spLocks noGrp="1"/>
          </p:cNvSpPr>
          <p:nvPr>
            <p:ph type="pic" sz="quarter" idx="22" hasCustomPrompt="1"/>
          </p:nvPr>
        </p:nvSpPr>
        <p:spPr>
          <a:xfrm>
            <a:off x="6465932" y="4518043"/>
            <a:ext cx="2614432" cy="2347699"/>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1" name="Picture Placeholder 7">
            <a:extLst>
              <a:ext uri="{FF2B5EF4-FFF2-40B4-BE49-F238E27FC236}">
                <a16:creationId xmlns:a16="http://schemas.microsoft.com/office/drawing/2014/main" id="{1789A9AA-205B-E345-B4A4-BB1F2F2E5C30}"/>
              </a:ext>
            </a:extLst>
          </p:cNvPr>
          <p:cNvSpPr>
            <a:spLocks noGrp="1"/>
          </p:cNvSpPr>
          <p:nvPr>
            <p:ph type="pic" sz="quarter" idx="21" hasCustomPrompt="1"/>
          </p:nvPr>
        </p:nvSpPr>
        <p:spPr>
          <a:xfrm>
            <a:off x="2595453" y="4518043"/>
            <a:ext cx="3750297" cy="2347699"/>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30" name="Picture Placeholder 7">
            <a:extLst>
              <a:ext uri="{FF2B5EF4-FFF2-40B4-BE49-F238E27FC236}">
                <a16:creationId xmlns:a16="http://schemas.microsoft.com/office/drawing/2014/main" id="{F064C09F-5C3B-E835-BCA5-4A266075A336}"/>
              </a:ext>
            </a:extLst>
          </p:cNvPr>
          <p:cNvSpPr>
            <a:spLocks noGrp="1"/>
          </p:cNvSpPr>
          <p:nvPr>
            <p:ph type="pic" sz="quarter" idx="20" hasCustomPrompt="1"/>
          </p:nvPr>
        </p:nvSpPr>
        <p:spPr>
          <a:xfrm>
            <a:off x="-8850" y="4518043"/>
            <a:ext cx="2484121" cy="2347699"/>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dirty="0"/>
              <a:t>Click icon</a:t>
            </a:r>
            <a:br>
              <a:rPr lang="en-US" dirty="0"/>
            </a:br>
            <a:r>
              <a:rPr lang="en-US" dirty="0"/>
              <a:t>to add picture</a:t>
            </a:r>
          </a:p>
        </p:txBody>
      </p:sp>
      <p:sp>
        <p:nvSpPr>
          <p:cNvPr id="6" name="Rectangle 5">
            <a:extLst>
              <a:ext uri="{FF2B5EF4-FFF2-40B4-BE49-F238E27FC236}">
                <a16:creationId xmlns:a16="http://schemas.microsoft.com/office/drawing/2014/main" id="{1F495E39-9E7D-0B61-79FD-A8DB86EE1EC5}"/>
              </a:ext>
            </a:extLst>
          </p:cNvPr>
          <p:cNvSpPr/>
          <p:nvPr userDrawn="1"/>
        </p:nvSpPr>
        <p:spPr>
          <a:xfrm rot="10800000">
            <a:off x="0" y="0"/>
            <a:ext cx="12192000" cy="1668783"/>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8" name="Text Placeholder 2">
            <a:extLst>
              <a:ext uri="{FF2B5EF4-FFF2-40B4-BE49-F238E27FC236}">
                <a16:creationId xmlns:a16="http://schemas.microsoft.com/office/drawing/2014/main" id="{F2BC9B76-382C-DBBB-B424-467FAFE65093}"/>
              </a:ext>
            </a:extLst>
          </p:cNvPr>
          <p:cNvSpPr>
            <a:spLocks noGrp="1"/>
          </p:cNvSpPr>
          <p:nvPr>
            <p:ph type="body" sz="quarter" idx="10" hasCustomPrompt="1"/>
          </p:nvPr>
        </p:nvSpPr>
        <p:spPr>
          <a:xfrm>
            <a:off x="787724" y="592751"/>
            <a:ext cx="10566454" cy="763444"/>
          </a:xfrm>
        </p:spPr>
        <p:txBody>
          <a:bodyPr>
            <a:noAutofit/>
          </a:bodyPr>
          <a:lstStyle>
            <a:lvl1pPr algn="ctr">
              <a:defRPr sz="3200" b="1" i="0">
                <a:solidFill>
                  <a:schemeClr val="bg1"/>
                </a:solidFill>
                <a:latin typeface="Arial" panose="020B0604020202020204" pitchFamily="34" charset="0"/>
                <a:cs typeface="Arial" panose="020B0604020202020204" pitchFamily="34" charset="0"/>
              </a:defRPr>
            </a:lvl1pPr>
          </a:lstStyle>
          <a:p>
            <a:pPr lvl="0"/>
            <a:r>
              <a:rPr lang="en-US" dirty="0"/>
              <a:t>Headline Goes Right Here</a:t>
            </a:r>
          </a:p>
        </p:txBody>
      </p:sp>
    </p:spTree>
    <p:extLst>
      <p:ext uri="{BB962C8B-B14F-4D97-AF65-F5344CB8AC3E}">
        <p14:creationId xmlns:p14="http://schemas.microsoft.com/office/powerpoint/2010/main" val="276310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without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AAC5D6-7413-B85D-822F-3F9099C50C78}"/>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pic>
        <p:nvPicPr>
          <p:cNvPr id="4" name="Picture 3">
            <a:extLst>
              <a:ext uri="{FF2B5EF4-FFF2-40B4-BE49-F238E27FC236}">
                <a16:creationId xmlns:a16="http://schemas.microsoft.com/office/drawing/2014/main" id="{55D25E32-55D4-511C-195A-AB635E15457D}"/>
              </a:ext>
            </a:extLst>
          </p:cNvPr>
          <p:cNvPicPr>
            <a:picLocks noChangeAspect="1"/>
          </p:cNvPicPr>
          <p:nvPr/>
        </p:nvPicPr>
        <p:blipFill>
          <a:blip r:embed="rId2"/>
          <a:stretch>
            <a:fillRect/>
          </a:stretch>
        </p:blipFill>
        <p:spPr>
          <a:xfrm>
            <a:off x="9371463" y="5737414"/>
            <a:ext cx="2061017" cy="555578"/>
          </a:xfrm>
          <a:prstGeom prst="rect">
            <a:avLst/>
          </a:prstGeom>
        </p:spPr>
      </p:pic>
      <p:sp>
        <p:nvSpPr>
          <p:cNvPr id="6" name="Text Placeholder 2">
            <a:extLst>
              <a:ext uri="{FF2B5EF4-FFF2-40B4-BE49-F238E27FC236}">
                <a16:creationId xmlns:a16="http://schemas.microsoft.com/office/drawing/2014/main" id="{B408EDEA-1BB6-BCA0-2B9B-626B894B74AD}"/>
              </a:ext>
            </a:extLst>
          </p:cNvPr>
          <p:cNvSpPr>
            <a:spLocks noGrp="1"/>
          </p:cNvSpPr>
          <p:nvPr>
            <p:ph type="body" sz="quarter" idx="16" hasCustomPrompt="1"/>
          </p:nvPr>
        </p:nvSpPr>
        <p:spPr>
          <a:xfrm>
            <a:off x="787399" y="1168982"/>
            <a:ext cx="9931401" cy="3362678"/>
          </a:xfrm>
        </p:spPr>
        <p:txBody>
          <a:bodyPr>
            <a:normAutofit/>
          </a:bodyPr>
          <a:lstStyle>
            <a:lvl1pPr>
              <a:defRPr sz="5400" b="0">
                <a:solidFill>
                  <a:schemeClr val="bg1"/>
                </a:solidFill>
              </a:defRPr>
            </a:lvl1pPr>
          </a:lstStyle>
          <a:p>
            <a:pPr lvl="0"/>
            <a:r>
              <a:rPr lang="en-US" dirty="0"/>
              <a:t>A longer statement will go here and all the way to here. It will draw the audience into your presentation and go right here.</a:t>
            </a:r>
          </a:p>
        </p:txBody>
      </p:sp>
    </p:spTree>
    <p:extLst>
      <p:ext uri="{BB962C8B-B14F-4D97-AF65-F5344CB8AC3E}">
        <p14:creationId xmlns:p14="http://schemas.microsoft.com/office/powerpoint/2010/main" val="39250568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 Image Collag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4A311A3F-2CB7-CF41-86DC-4C3F620A0957}"/>
              </a:ext>
            </a:extLst>
          </p:cNvPr>
          <p:cNvSpPr>
            <a:spLocks noGrp="1"/>
          </p:cNvSpPr>
          <p:nvPr>
            <p:ph type="pic" sz="quarter" idx="10"/>
          </p:nvPr>
        </p:nvSpPr>
        <p:spPr>
          <a:xfrm>
            <a:off x="202989" y="187755"/>
            <a:ext cx="5771427" cy="3191549"/>
          </a:xfrm>
          <a:prstGeom prst="rect">
            <a:avLst/>
          </a:prstGeom>
          <a:pattFill prst="pct5">
            <a:fgClr>
              <a:schemeClr val="accent1"/>
            </a:fgClr>
            <a:bgClr>
              <a:schemeClr val="bg1"/>
            </a:bgClr>
          </a:pattFill>
        </p:spPr>
        <p:txBody>
          <a:bodyPr anchor="t">
            <a:normAutofit/>
          </a:bodyPr>
          <a:lstStyle>
            <a:lvl1pPr marL="0" indent="0" algn="ctr">
              <a:lnSpc>
                <a:spcPts val="1600"/>
              </a:lnSpc>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9" name="Picture Placeholder 7">
            <a:extLst>
              <a:ext uri="{FF2B5EF4-FFF2-40B4-BE49-F238E27FC236}">
                <a16:creationId xmlns:a16="http://schemas.microsoft.com/office/drawing/2014/main" id="{BA1CCB30-EDE0-6840-A46E-C9DA89411CD2}"/>
              </a:ext>
            </a:extLst>
          </p:cNvPr>
          <p:cNvSpPr>
            <a:spLocks noGrp="1"/>
          </p:cNvSpPr>
          <p:nvPr>
            <p:ph type="pic" sz="quarter" idx="17"/>
          </p:nvPr>
        </p:nvSpPr>
        <p:spPr>
          <a:xfrm>
            <a:off x="6217585" y="187755"/>
            <a:ext cx="2760134" cy="3191549"/>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7">
            <a:extLst>
              <a:ext uri="{FF2B5EF4-FFF2-40B4-BE49-F238E27FC236}">
                <a16:creationId xmlns:a16="http://schemas.microsoft.com/office/drawing/2014/main" id="{B6096629-8D8C-4B47-B7FE-99A0C34918FB}"/>
              </a:ext>
            </a:extLst>
          </p:cNvPr>
          <p:cNvSpPr>
            <a:spLocks noGrp="1"/>
          </p:cNvSpPr>
          <p:nvPr>
            <p:ph type="pic" sz="quarter" idx="18"/>
          </p:nvPr>
        </p:nvSpPr>
        <p:spPr>
          <a:xfrm>
            <a:off x="9220888" y="187755"/>
            <a:ext cx="2760134" cy="6482488"/>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Picture Placeholder 7">
            <a:extLst>
              <a:ext uri="{FF2B5EF4-FFF2-40B4-BE49-F238E27FC236}">
                <a16:creationId xmlns:a16="http://schemas.microsoft.com/office/drawing/2014/main" id="{041F8957-B6C5-1940-A374-4D9F31EA5930}"/>
              </a:ext>
            </a:extLst>
          </p:cNvPr>
          <p:cNvSpPr>
            <a:spLocks noGrp="1"/>
          </p:cNvSpPr>
          <p:nvPr>
            <p:ph type="pic" sz="quarter" idx="19"/>
          </p:nvPr>
        </p:nvSpPr>
        <p:spPr>
          <a:xfrm>
            <a:off x="3206292" y="3621024"/>
            <a:ext cx="5771427" cy="3049219"/>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6" name="Picture Placeholder 7">
            <a:extLst>
              <a:ext uri="{FF2B5EF4-FFF2-40B4-BE49-F238E27FC236}">
                <a16:creationId xmlns:a16="http://schemas.microsoft.com/office/drawing/2014/main" id="{84D87A39-3E24-4B4F-840E-F78F13784341}"/>
              </a:ext>
            </a:extLst>
          </p:cNvPr>
          <p:cNvSpPr>
            <a:spLocks noGrp="1"/>
          </p:cNvSpPr>
          <p:nvPr>
            <p:ph type="pic" sz="quarter" idx="20"/>
          </p:nvPr>
        </p:nvSpPr>
        <p:spPr>
          <a:xfrm>
            <a:off x="188772" y="3621024"/>
            <a:ext cx="2774351" cy="3049219"/>
          </a:xfrm>
          <a:prstGeom prst="rect">
            <a:avLst/>
          </a:prstGeom>
          <a:pattFill prst="pct5">
            <a:fgClr>
              <a:schemeClr val="accent1"/>
            </a:fgClr>
            <a:bgClr>
              <a:schemeClr val="bg1"/>
            </a:bgClr>
          </a:pattFill>
        </p:spPr>
        <p:txBody>
          <a:bodyPr anchor="t">
            <a:normAutofit/>
          </a:bodyPr>
          <a:lstStyle>
            <a:lvl1pPr marL="0" indent="0" algn="ctr">
              <a:buNone/>
              <a:defRPr sz="16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6137288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C4E49D50-F64B-9360-2636-99F45D9099BB}"/>
              </a:ext>
            </a:extLst>
          </p:cNvPr>
          <p:cNvSpPr>
            <a:spLocks noGrp="1"/>
          </p:cNvSpPr>
          <p:nvPr>
            <p:ph type="pic" sz="quarter" idx="28"/>
          </p:nvPr>
        </p:nvSpPr>
        <p:spPr>
          <a:xfrm>
            <a:off x="6192456" y="-13252"/>
            <a:ext cx="5997960" cy="3347718"/>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7">
            <a:extLst>
              <a:ext uri="{FF2B5EF4-FFF2-40B4-BE49-F238E27FC236}">
                <a16:creationId xmlns:a16="http://schemas.microsoft.com/office/drawing/2014/main" id="{E6D2964E-17A8-FACE-87E6-82E95A52173C}"/>
              </a:ext>
            </a:extLst>
          </p:cNvPr>
          <p:cNvSpPr>
            <a:spLocks noGrp="1"/>
          </p:cNvSpPr>
          <p:nvPr>
            <p:ph type="pic" sz="quarter" idx="27"/>
          </p:nvPr>
        </p:nvSpPr>
        <p:spPr>
          <a:xfrm>
            <a:off x="0" y="-13252"/>
            <a:ext cx="5997960" cy="3347718"/>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Picture Placeholder 7">
            <a:extLst>
              <a:ext uri="{FF2B5EF4-FFF2-40B4-BE49-F238E27FC236}">
                <a16:creationId xmlns:a16="http://schemas.microsoft.com/office/drawing/2014/main" id="{E9161BFB-AAE4-BCED-143E-FE2FABB337F5}"/>
              </a:ext>
            </a:extLst>
          </p:cNvPr>
          <p:cNvSpPr>
            <a:spLocks noGrp="1"/>
          </p:cNvSpPr>
          <p:nvPr>
            <p:ph type="pic" sz="quarter" idx="29"/>
          </p:nvPr>
        </p:nvSpPr>
        <p:spPr>
          <a:xfrm>
            <a:off x="6192456" y="3517027"/>
            <a:ext cx="5997960" cy="3347718"/>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16" name="Picture Placeholder 7">
            <a:extLst>
              <a:ext uri="{FF2B5EF4-FFF2-40B4-BE49-F238E27FC236}">
                <a16:creationId xmlns:a16="http://schemas.microsoft.com/office/drawing/2014/main" id="{BCB939CE-151E-91FB-73E2-657691B760CE}"/>
              </a:ext>
            </a:extLst>
          </p:cNvPr>
          <p:cNvSpPr>
            <a:spLocks noGrp="1"/>
          </p:cNvSpPr>
          <p:nvPr>
            <p:ph type="pic" sz="quarter" idx="30"/>
          </p:nvPr>
        </p:nvSpPr>
        <p:spPr>
          <a:xfrm>
            <a:off x="0" y="3517027"/>
            <a:ext cx="5997960" cy="3347718"/>
          </a:xfrm>
          <a:prstGeom prst="rect">
            <a:avLst/>
          </a:prstGeom>
          <a:pattFill prst="pct5">
            <a:fgClr>
              <a:schemeClr val="accent1"/>
            </a:fgClr>
            <a:bgClr>
              <a:schemeClr val="bg1"/>
            </a:bgClr>
          </a:pattFill>
        </p:spPr>
        <p:txBody>
          <a:bodyPr anchor="t">
            <a:normAutofit/>
          </a:bodyPr>
          <a:lstStyle>
            <a:lvl1pPr marL="0" indent="0" algn="ctr">
              <a:buNone/>
              <a:defRPr sz="14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667666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B96CA881-8F83-02CB-87D8-875125CFC28E}"/>
              </a:ext>
            </a:extLst>
          </p:cNvPr>
          <p:cNvSpPr>
            <a:spLocks noGrp="1"/>
          </p:cNvSpPr>
          <p:nvPr>
            <p:ph type="pic" sz="quarter" idx="10"/>
          </p:nvPr>
        </p:nvSpPr>
        <p:spPr>
          <a:xfrm>
            <a:off x="220195" y="208429"/>
            <a:ext cx="5771427" cy="6447865"/>
          </a:xfrm>
          <a:prstGeom prst="rect">
            <a:avLst/>
          </a:prstGeom>
          <a:pattFill prst="pct5">
            <a:fgClr>
              <a:schemeClr val="accent1"/>
            </a:fgClr>
            <a:bgClr>
              <a:schemeClr val="bg1"/>
            </a:bgClr>
          </a:pattFill>
        </p:spPr>
        <p:txBody>
          <a:bodyPr anchor="t">
            <a:normAutofit/>
          </a:bodyPr>
          <a:lstStyle>
            <a:lvl1pPr marL="0" indent="0" algn="ctr">
              <a:lnSpc>
                <a:spcPts val="1800"/>
              </a:lnSpc>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Picture Placeholder 7">
            <a:extLst>
              <a:ext uri="{FF2B5EF4-FFF2-40B4-BE49-F238E27FC236}">
                <a16:creationId xmlns:a16="http://schemas.microsoft.com/office/drawing/2014/main" id="{3EAF8070-F512-0B53-5180-E6A0C1072625}"/>
              </a:ext>
            </a:extLst>
          </p:cNvPr>
          <p:cNvSpPr>
            <a:spLocks noGrp="1"/>
          </p:cNvSpPr>
          <p:nvPr>
            <p:ph type="pic" sz="quarter" idx="11"/>
          </p:nvPr>
        </p:nvSpPr>
        <p:spPr>
          <a:xfrm>
            <a:off x="6200379" y="208429"/>
            <a:ext cx="5771427" cy="6447865"/>
          </a:xfrm>
          <a:prstGeom prst="rect">
            <a:avLst/>
          </a:prstGeom>
          <a:pattFill prst="pct5">
            <a:fgClr>
              <a:schemeClr val="accent1"/>
            </a:fgClr>
            <a:bgClr>
              <a:schemeClr val="bg1"/>
            </a:bgClr>
          </a:pattFill>
        </p:spPr>
        <p:txBody>
          <a:bodyPr anchor="t">
            <a:normAutofit/>
          </a:bodyPr>
          <a:lstStyle>
            <a:lvl1pPr marL="0" indent="0" algn="ctr">
              <a:lnSpc>
                <a:spcPts val="1800"/>
              </a:lnSpc>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365301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One Imag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349E7D7-FFEA-5C49-B236-67377AC9A72F}"/>
              </a:ext>
            </a:extLst>
          </p:cNvPr>
          <p:cNvSpPr>
            <a:spLocks noGrp="1"/>
          </p:cNvSpPr>
          <p:nvPr>
            <p:ph type="pic" sz="quarter" idx="10"/>
          </p:nvPr>
        </p:nvSpPr>
        <p:spPr>
          <a:xfrm>
            <a:off x="0" y="0"/>
            <a:ext cx="12192000" cy="6858000"/>
          </a:xfrm>
          <a:prstGeom prst="rect">
            <a:avLst/>
          </a:prstGeom>
          <a:pattFill prst="pct5">
            <a:fgClr>
              <a:schemeClr val="accent1"/>
            </a:fgClr>
            <a:bgClr>
              <a:schemeClr val="bg1"/>
            </a:bgClr>
          </a:pattFill>
        </p:spPr>
        <p:txBody>
          <a:bodyPr anchor="ctr">
            <a:normAutofit/>
          </a:bodyPr>
          <a:lstStyle>
            <a:lvl1pPr marL="0" indent="0" algn="ctr">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3087469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normaic Image with Statem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349E7D7-FFEA-5C49-B236-67377AC9A72F}"/>
              </a:ext>
            </a:extLst>
          </p:cNvPr>
          <p:cNvSpPr>
            <a:spLocks noGrp="1"/>
          </p:cNvSpPr>
          <p:nvPr>
            <p:ph type="pic" sz="quarter" idx="10"/>
          </p:nvPr>
        </p:nvSpPr>
        <p:spPr>
          <a:xfrm>
            <a:off x="0" y="0"/>
            <a:ext cx="12192000" cy="4826000"/>
          </a:xfrm>
          <a:prstGeom prst="rect">
            <a:avLst/>
          </a:prstGeom>
          <a:pattFill prst="pct5">
            <a:fgClr>
              <a:schemeClr val="accent1"/>
            </a:fgClr>
            <a:bgClr>
              <a:schemeClr val="bg1"/>
            </a:bgClr>
          </a:pattFill>
        </p:spPr>
        <p:txBody>
          <a:bodyPr anchor="ctr">
            <a:normAutofit/>
          </a:bodyPr>
          <a:lstStyle>
            <a:lvl1pPr marL="0" indent="0" algn="ctr">
              <a:buNone/>
              <a:defRPr sz="1800" b="0" i="0" baseline="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Text Placeholder 2">
            <a:extLst>
              <a:ext uri="{FF2B5EF4-FFF2-40B4-BE49-F238E27FC236}">
                <a16:creationId xmlns:a16="http://schemas.microsoft.com/office/drawing/2014/main" id="{A90369DA-80CC-AAB8-6064-3569E03D3E1A}"/>
              </a:ext>
            </a:extLst>
          </p:cNvPr>
          <p:cNvSpPr>
            <a:spLocks noGrp="1"/>
          </p:cNvSpPr>
          <p:nvPr>
            <p:ph type="body" sz="quarter" idx="17" hasCustomPrompt="1"/>
          </p:nvPr>
        </p:nvSpPr>
        <p:spPr>
          <a:xfrm>
            <a:off x="2557591" y="5365940"/>
            <a:ext cx="7076818" cy="942263"/>
          </a:xfrm>
        </p:spPr>
        <p:txBody>
          <a:bodyPr>
            <a:noAutofit/>
          </a:bodyPr>
          <a:lstStyle>
            <a:lvl1pPr algn="ctr">
              <a:lnSpc>
                <a:spcPts val="3000"/>
              </a:lnSpc>
              <a:defRPr sz="2800">
                <a:solidFill>
                  <a:srgbClr val="0060AC"/>
                </a:solidFill>
              </a:defRPr>
            </a:lvl1pPr>
          </a:lstStyle>
          <a:p>
            <a:pPr lvl="0"/>
            <a:r>
              <a:rPr lang="en-US" dirty="0"/>
              <a:t>Say something really great right here and all the way to right here.</a:t>
            </a:r>
          </a:p>
        </p:txBody>
      </p:sp>
    </p:spTree>
    <p:extLst>
      <p:ext uri="{BB962C8B-B14F-4D97-AF65-F5344CB8AC3E}">
        <p14:creationId xmlns:p14="http://schemas.microsoft.com/office/powerpoint/2010/main" val="1798507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Withou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43DA04-3EA9-AFA5-53F2-167712046663}"/>
              </a:ext>
            </a:extLst>
          </p:cNvPr>
          <p:cNvSpPr/>
          <p:nvPr userDrawn="1"/>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7" name="Oval 16">
            <a:extLst>
              <a:ext uri="{FF2B5EF4-FFF2-40B4-BE49-F238E27FC236}">
                <a16:creationId xmlns:a16="http://schemas.microsoft.com/office/drawing/2014/main" id="{2FBB2BE6-8EE7-1202-5251-300830FB37ED}"/>
              </a:ext>
            </a:extLst>
          </p:cNvPr>
          <p:cNvSpPr/>
          <p:nvPr/>
        </p:nvSpPr>
        <p:spPr>
          <a:xfrm>
            <a:off x="4344365" y="-5158506"/>
            <a:ext cx="7144028" cy="7144028"/>
          </a:xfrm>
          <a:prstGeom prst="ellipse">
            <a:avLst/>
          </a:prstGeom>
          <a:noFill/>
          <a:ln w="25400">
            <a:solidFill>
              <a:srgbClr val="257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8" name="Oval 17">
            <a:extLst>
              <a:ext uri="{FF2B5EF4-FFF2-40B4-BE49-F238E27FC236}">
                <a16:creationId xmlns:a16="http://schemas.microsoft.com/office/drawing/2014/main" id="{E6F3860F-F047-3873-6B99-A41BEE9236CE}"/>
              </a:ext>
            </a:extLst>
          </p:cNvPr>
          <p:cNvSpPr/>
          <p:nvPr/>
        </p:nvSpPr>
        <p:spPr>
          <a:xfrm>
            <a:off x="7495332" y="4010891"/>
            <a:ext cx="5320294" cy="5320294"/>
          </a:xfrm>
          <a:prstGeom prst="ellipse">
            <a:avLst/>
          </a:prstGeom>
          <a:noFill/>
          <a:ln w="25400">
            <a:solidFill>
              <a:srgbClr val="257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6" name="Text Placeholder 5">
            <a:extLst>
              <a:ext uri="{FF2B5EF4-FFF2-40B4-BE49-F238E27FC236}">
                <a16:creationId xmlns:a16="http://schemas.microsoft.com/office/drawing/2014/main" id="{6CB219BC-0AC7-1C3F-1045-F56127A70AC3}"/>
              </a:ext>
            </a:extLst>
          </p:cNvPr>
          <p:cNvSpPr>
            <a:spLocks noGrp="1"/>
          </p:cNvSpPr>
          <p:nvPr>
            <p:ph type="body" sz="quarter" idx="11" hasCustomPrompt="1"/>
          </p:nvPr>
        </p:nvSpPr>
        <p:spPr>
          <a:xfrm>
            <a:off x="8499475" y="5388338"/>
            <a:ext cx="3362325" cy="948962"/>
          </a:xfrm>
        </p:spPr>
        <p:txBody>
          <a:bodyPr>
            <a:normAutofit/>
          </a:bodyPr>
          <a:lstStyle>
            <a:lvl1pPr>
              <a:lnSpc>
                <a:spcPts val="1200"/>
              </a:lnSpc>
              <a:defRPr sz="1200" b="0">
                <a:solidFill>
                  <a:schemeClr val="bg1"/>
                </a:solidFill>
              </a:defRPr>
            </a:lvl1pPr>
          </a:lstStyle>
          <a:p>
            <a:pPr lvl="0"/>
            <a:r>
              <a:rPr lang="en-US" dirty="0"/>
              <a:t>Speaker Name</a:t>
            </a:r>
          </a:p>
          <a:p>
            <a:pPr lvl="0"/>
            <a:r>
              <a:rPr lang="en-US" dirty="0"/>
              <a:t>Speaker Title</a:t>
            </a:r>
          </a:p>
          <a:p>
            <a:pPr lvl="0"/>
            <a:r>
              <a:rPr lang="en-US" dirty="0"/>
              <a:t>GE Appliances, a Haier company</a:t>
            </a:r>
          </a:p>
        </p:txBody>
      </p:sp>
      <p:pic>
        <p:nvPicPr>
          <p:cNvPr id="3" name="Picture 2">
            <a:extLst>
              <a:ext uri="{FF2B5EF4-FFF2-40B4-BE49-F238E27FC236}">
                <a16:creationId xmlns:a16="http://schemas.microsoft.com/office/drawing/2014/main" id="{BE40D944-6477-A75D-7347-DF3169E46828}"/>
              </a:ext>
            </a:extLst>
          </p:cNvPr>
          <p:cNvPicPr>
            <a:picLocks noChangeAspect="1"/>
          </p:cNvPicPr>
          <p:nvPr userDrawn="1"/>
        </p:nvPicPr>
        <p:blipFill>
          <a:blip r:embed="rId2"/>
          <a:stretch>
            <a:fillRect/>
          </a:stretch>
        </p:blipFill>
        <p:spPr>
          <a:xfrm>
            <a:off x="983771" y="650967"/>
            <a:ext cx="2201890" cy="593552"/>
          </a:xfrm>
          <a:prstGeom prst="rect">
            <a:avLst/>
          </a:prstGeom>
        </p:spPr>
      </p:pic>
      <p:sp>
        <p:nvSpPr>
          <p:cNvPr id="5" name="Text Placeholder 4">
            <a:extLst>
              <a:ext uri="{FF2B5EF4-FFF2-40B4-BE49-F238E27FC236}">
                <a16:creationId xmlns:a16="http://schemas.microsoft.com/office/drawing/2014/main" id="{2A1CBE21-84DD-63E5-53AD-89C544EFB01A}"/>
              </a:ext>
            </a:extLst>
          </p:cNvPr>
          <p:cNvSpPr>
            <a:spLocks noGrp="1"/>
          </p:cNvSpPr>
          <p:nvPr>
            <p:ph type="body" sz="quarter" idx="12" hasCustomPrompt="1"/>
          </p:nvPr>
        </p:nvSpPr>
        <p:spPr>
          <a:xfrm>
            <a:off x="880526" y="1813791"/>
            <a:ext cx="5768975" cy="2197100"/>
          </a:xfrm>
        </p:spPr>
        <p:txBody>
          <a:bodyPr anchor="b">
            <a:normAutofit/>
          </a:bodyPr>
          <a:lstStyle>
            <a:lvl1pPr>
              <a:lnSpc>
                <a:spcPts val="6400"/>
              </a:lnSpc>
              <a:defRPr sz="6600">
                <a:solidFill>
                  <a:schemeClr val="bg1"/>
                </a:solidFill>
              </a:defRPr>
            </a:lvl1pPr>
          </a:lstStyle>
          <a:p>
            <a:pPr lvl="0"/>
            <a:r>
              <a:rPr lang="en-US" dirty="0"/>
              <a:t>Thank You</a:t>
            </a:r>
          </a:p>
        </p:txBody>
      </p:sp>
    </p:spTree>
    <p:extLst>
      <p:ext uri="{BB962C8B-B14F-4D97-AF65-F5344CB8AC3E}">
        <p14:creationId xmlns:p14="http://schemas.microsoft.com/office/powerpoint/2010/main" val="8260081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43DA04-3EA9-AFA5-53F2-167712046663}"/>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itle 1">
            <a:extLst>
              <a:ext uri="{FF2B5EF4-FFF2-40B4-BE49-F238E27FC236}">
                <a16:creationId xmlns:a16="http://schemas.microsoft.com/office/drawing/2014/main" id="{CFD7B5D8-4CE5-E2DD-FE2E-AEA7A15BF721}"/>
              </a:ext>
            </a:extLst>
          </p:cNvPr>
          <p:cNvSpPr>
            <a:spLocks noGrp="1"/>
          </p:cNvSpPr>
          <p:nvPr>
            <p:ph type="title" hasCustomPrompt="1"/>
          </p:nvPr>
        </p:nvSpPr>
        <p:spPr>
          <a:xfrm>
            <a:off x="792968" y="2423944"/>
            <a:ext cx="4920819" cy="2434875"/>
          </a:xfrm>
          <a:prstGeom prst="rect">
            <a:avLst/>
          </a:prstGeom>
        </p:spPr>
        <p:txBody>
          <a:bodyPr anchor="t">
            <a:noAutofit/>
          </a:bodyPr>
          <a:lstStyle>
            <a:lvl1pPr>
              <a:lnSpc>
                <a:spcPts val="6200"/>
              </a:lnSpc>
              <a:defRPr sz="6000" b="1" i="0">
                <a:solidFill>
                  <a:schemeClr val="bg1"/>
                </a:solidFill>
                <a:latin typeface="Arial" panose="020B0604020202020204" pitchFamily="34" charset="0"/>
                <a:cs typeface="Arial" panose="020B0604020202020204" pitchFamily="34" charset="0"/>
              </a:defRPr>
            </a:lvl1pPr>
          </a:lstStyle>
          <a:p>
            <a:r>
              <a:rPr lang="en-US" dirty="0"/>
              <a:t>Thank You</a:t>
            </a:r>
          </a:p>
        </p:txBody>
      </p:sp>
      <p:sp>
        <p:nvSpPr>
          <p:cNvPr id="6" name="Text Placeholder 5">
            <a:extLst>
              <a:ext uri="{FF2B5EF4-FFF2-40B4-BE49-F238E27FC236}">
                <a16:creationId xmlns:a16="http://schemas.microsoft.com/office/drawing/2014/main" id="{6CB219BC-0AC7-1C3F-1045-F56127A70AC3}"/>
              </a:ext>
            </a:extLst>
          </p:cNvPr>
          <p:cNvSpPr>
            <a:spLocks noGrp="1"/>
          </p:cNvSpPr>
          <p:nvPr>
            <p:ph type="body" sz="quarter" idx="11" hasCustomPrompt="1"/>
          </p:nvPr>
        </p:nvSpPr>
        <p:spPr>
          <a:xfrm>
            <a:off x="806416" y="5388338"/>
            <a:ext cx="3362325" cy="347576"/>
          </a:xfrm>
        </p:spPr>
        <p:txBody>
          <a:bodyPr anchor="b">
            <a:normAutofit/>
          </a:bodyPr>
          <a:lstStyle>
            <a:lvl1pPr>
              <a:lnSpc>
                <a:spcPts val="1200"/>
              </a:lnSpc>
              <a:defRPr sz="1600" b="1" i="0">
                <a:solidFill>
                  <a:schemeClr val="bg1"/>
                </a:solidFill>
                <a:latin typeface="Arial" panose="020B0604020202020204" pitchFamily="34" charset="0"/>
                <a:cs typeface="Arial" panose="020B0604020202020204" pitchFamily="34" charset="0"/>
              </a:defRPr>
            </a:lvl1pPr>
          </a:lstStyle>
          <a:p>
            <a:pPr lvl="0"/>
            <a:r>
              <a:rPr lang="en-US" dirty="0"/>
              <a:t>Speaker Name</a:t>
            </a:r>
          </a:p>
        </p:txBody>
      </p:sp>
      <p:pic>
        <p:nvPicPr>
          <p:cNvPr id="7" name="Picture 6">
            <a:extLst>
              <a:ext uri="{FF2B5EF4-FFF2-40B4-BE49-F238E27FC236}">
                <a16:creationId xmlns:a16="http://schemas.microsoft.com/office/drawing/2014/main" id="{732A462E-5AC0-0AAF-B27A-D45F4A9B52CC}"/>
              </a:ext>
            </a:extLst>
          </p:cNvPr>
          <p:cNvPicPr>
            <a:picLocks noChangeAspect="1"/>
          </p:cNvPicPr>
          <p:nvPr userDrawn="1"/>
        </p:nvPicPr>
        <p:blipFill>
          <a:blip r:embed="rId2"/>
          <a:stretch>
            <a:fillRect/>
          </a:stretch>
        </p:blipFill>
        <p:spPr>
          <a:xfrm>
            <a:off x="887731" y="679715"/>
            <a:ext cx="2201890" cy="593552"/>
          </a:xfrm>
          <a:prstGeom prst="rect">
            <a:avLst/>
          </a:prstGeom>
        </p:spPr>
      </p:pic>
      <p:sp>
        <p:nvSpPr>
          <p:cNvPr id="10" name="Text Placeholder 5">
            <a:extLst>
              <a:ext uri="{FF2B5EF4-FFF2-40B4-BE49-F238E27FC236}">
                <a16:creationId xmlns:a16="http://schemas.microsoft.com/office/drawing/2014/main" id="{544DD1AF-89A1-5F8A-308E-62D303016E7B}"/>
              </a:ext>
            </a:extLst>
          </p:cNvPr>
          <p:cNvSpPr>
            <a:spLocks noGrp="1"/>
          </p:cNvSpPr>
          <p:nvPr>
            <p:ph type="body" sz="quarter" idx="12" hasCustomPrompt="1"/>
          </p:nvPr>
        </p:nvSpPr>
        <p:spPr>
          <a:xfrm>
            <a:off x="806416" y="5801288"/>
            <a:ext cx="4540368" cy="478840"/>
          </a:xfrm>
        </p:spPr>
        <p:txBody>
          <a:bodyPr anchor="t">
            <a:normAutofit/>
          </a:bodyPr>
          <a:lstStyle>
            <a:lvl1pPr>
              <a:lnSpc>
                <a:spcPts val="1200"/>
              </a:lnSpc>
              <a:defRPr sz="1200" b="0" i="0">
                <a:solidFill>
                  <a:schemeClr val="bg1"/>
                </a:solidFill>
                <a:latin typeface="Arial" panose="020B0604020202020204" pitchFamily="34" charset="0"/>
                <a:cs typeface="Arial" panose="020B0604020202020204" pitchFamily="34" charset="0"/>
              </a:defRPr>
            </a:lvl1pPr>
          </a:lstStyle>
          <a:p>
            <a:pPr lvl="0"/>
            <a:r>
              <a:rPr lang="en-US" dirty="0"/>
              <a:t>Title Goes Here, GE Appliances, a Haier company</a:t>
            </a:r>
          </a:p>
        </p:txBody>
      </p:sp>
      <p:sp>
        <p:nvSpPr>
          <p:cNvPr id="12" name="Picture Placeholder 3">
            <a:extLst>
              <a:ext uri="{FF2B5EF4-FFF2-40B4-BE49-F238E27FC236}">
                <a16:creationId xmlns:a16="http://schemas.microsoft.com/office/drawing/2014/main" id="{14C6415A-5121-40F9-EB88-991BBEB326ED}"/>
              </a:ext>
            </a:extLst>
          </p:cNvPr>
          <p:cNvSpPr>
            <a:spLocks noGrp="1"/>
          </p:cNvSpPr>
          <p:nvPr>
            <p:ph type="pic" sz="quarter" idx="23"/>
          </p:nvPr>
        </p:nvSpPr>
        <p:spPr>
          <a:xfrm>
            <a:off x="6478213" y="-717630"/>
            <a:ext cx="8105150" cy="8105150"/>
          </a:xfrm>
          <a:custGeom>
            <a:avLst/>
            <a:gdLst>
              <a:gd name="connsiteX0" fmla="*/ 835270 w 1670540"/>
              <a:gd name="connsiteY0" fmla="*/ 0 h 1670540"/>
              <a:gd name="connsiteX1" fmla="*/ 1670540 w 1670540"/>
              <a:gd name="connsiteY1" fmla="*/ 835270 h 1670540"/>
              <a:gd name="connsiteX2" fmla="*/ 835270 w 1670540"/>
              <a:gd name="connsiteY2" fmla="*/ 1670540 h 1670540"/>
              <a:gd name="connsiteX3" fmla="*/ 0 w 1670540"/>
              <a:gd name="connsiteY3" fmla="*/ 835270 h 1670540"/>
              <a:gd name="connsiteX4" fmla="*/ 835270 w 1670540"/>
              <a:gd name="connsiteY4" fmla="*/ 0 h 167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540" h="1670540">
                <a:moveTo>
                  <a:pt x="835270" y="0"/>
                </a:moveTo>
                <a:cubicBezTo>
                  <a:pt x="1296577" y="0"/>
                  <a:pt x="1670540" y="373963"/>
                  <a:pt x="1670540" y="835270"/>
                </a:cubicBezTo>
                <a:cubicBezTo>
                  <a:pt x="1670540" y="1296577"/>
                  <a:pt x="1296577" y="1670540"/>
                  <a:pt x="835270" y="1670540"/>
                </a:cubicBezTo>
                <a:cubicBezTo>
                  <a:pt x="373963" y="1670540"/>
                  <a:pt x="0" y="1296577"/>
                  <a:pt x="0" y="835270"/>
                </a:cubicBezTo>
                <a:cubicBezTo>
                  <a:pt x="0" y="373963"/>
                  <a:pt x="373963" y="0"/>
                  <a:pt x="835270" y="0"/>
                </a:cubicBezTo>
                <a:close/>
              </a:path>
            </a:pathLst>
          </a:custGeom>
          <a:pattFill prst="pct5">
            <a:fgClr>
              <a:schemeClr val="accent1"/>
            </a:fgClr>
            <a:bgClr>
              <a:schemeClr val="bg1"/>
            </a:bgClr>
          </a:pattFill>
          <a:ln w="190500">
            <a:noFill/>
          </a:ln>
        </p:spPr>
        <p:txBody>
          <a:bodyPr wrap="square" anchor="t">
            <a:noAutofit/>
          </a:bodyPr>
          <a:lstStyle>
            <a:lvl1pPr marL="0" indent="0" algn="ctr">
              <a:buNone/>
              <a:defRPr sz="1600" b="0" i="0">
                <a:solidFill>
                  <a:srgbClr val="257FC3"/>
                </a:solidFill>
                <a:latin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498490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9139E-2229-6212-6E15-6DA15ED34C9E}"/>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spTree>
    <p:extLst>
      <p:ext uri="{BB962C8B-B14F-4D97-AF65-F5344CB8AC3E}">
        <p14:creationId xmlns:p14="http://schemas.microsoft.com/office/powerpoint/2010/main" val="428912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teel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474A0-9463-5E4F-82AD-2BC603F09AE6}"/>
              </a:ext>
            </a:extLst>
          </p:cNvPr>
          <p:cNvSpPr/>
          <p:nvPr/>
        </p:nvSpPr>
        <p:spPr>
          <a:xfrm>
            <a:off x="0" y="0"/>
            <a:ext cx="12192000" cy="6858000"/>
          </a:xfrm>
          <a:prstGeom prst="rect">
            <a:avLst/>
          </a:prstGeom>
          <a:solidFill>
            <a:srgbClr val="0C40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1663556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2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CD3AEA-2D9C-EB16-F275-341AC254C92B}"/>
              </a:ext>
            </a:extLst>
          </p:cNvPr>
          <p:cNvSpPr/>
          <p:nvPr/>
        </p:nvSpPr>
        <p:spPr>
          <a:xfrm rot="10800000">
            <a:off x="0" y="0"/>
            <a:ext cx="12192000" cy="6858000"/>
          </a:xfrm>
          <a:prstGeom prst="rect">
            <a:avLst/>
          </a:prstGeom>
          <a:gradFill flip="none" rotWithShape="1">
            <a:gsLst>
              <a:gs pos="43000">
                <a:srgbClr val="065990"/>
              </a:gs>
              <a:gs pos="0">
                <a:srgbClr val="0071B5"/>
              </a:gs>
              <a:gs pos="78000">
                <a:srgbClr val="0C406B"/>
              </a:gs>
            </a:gsLst>
            <a:lin ang="12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latin typeface="Arial" panose="020B0604020202020204" pitchFamily="34" charset="0"/>
              </a:rPr>
              <a:t> </a:t>
            </a:r>
          </a:p>
        </p:txBody>
      </p:sp>
      <p:pic>
        <p:nvPicPr>
          <p:cNvPr id="13" name="Picture 12">
            <a:extLst>
              <a:ext uri="{FF2B5EF4-FFF2-40B4-BE49-F238E27FC236}">
                <a16:creationId xmlns:a16="http://schemas.microsoft.com/office/drawing/2014/main" id="{78B59281-FAE6-C155-0969-FA281F9B31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8783" y="5835890"/>
            <a:ext cx="4299595" cy="1148062"/>
          </a:xfrm>
          <a:prstGeom prst="rect">
            <a:avLst/>
          </a:prstGeom>
        </p:spPr>
      </p:pic>
      <p:pic>
        <p:nvPicPr>
          <p:cNvPr id="14" name="Picture 13">
            <a:extLst>
              <a:ext uri="{FF2B5EF4-FFF2-40B4-BE49-F238E27FC236}">
                <a16:creationId xmlns:a16="http://schemas.microsoft.com/office/drawing/2014/main" id="{FDC2E98D-53FA-EDBA-2632-8AB86B0826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923559" y="-62198"/>
            <a:ext cx="4299595" cy="1148062"/>
          </a:xfrm>
          <a:prstGeom prst="rect">
            <a:avLst/>
          </a:prstGeom>
        </p:spPr>
      </p:pic>
      <p:sp>
        <p:nvSpPr>
          <p:cNvPr id="2" name="Text Placeholder 3">
            <a:extLst>
              <a:ext uri="{FF2B5EF4-FFF2-40B4-BE49-F238E27FC236}">
                <a16:creationId xmlns:a16="http://schemas.microsoft.com/office/drawing/2014/main" id="{E5A749C0-D60C-D9BF-4333-B57BAD907991}"/>
              </a:ext>
            </a:extLst>
          </p:cNvPr>
          <p:cNvSpPr>
            <a:spLocks noGrp="1"/>
          </p:cNvSpPr>
          <p:nvPr>
            <p:ph type="body" sz="quarter" idx="10" hasCustomPrompt="1"/>
          </p:nvPr>
        </p:nvSpPr>
        <p:spPr>
          <a:xfrm>
            <a:off x="6955159" y="2064622"/>
            <a:ext cx="4690741" cy="584200"/>
          </a:xfrm>
        </p:spPr>
        <p:txBody>
          <a:bodyPr>
            <a:normAutofit/>
          </a:bodyPr>
          <a:lstStyle>
            <a:lvl1pPr>
              <a:defRPr sz="2400" b="0" i="1">
                <a:solidFill>
                  <a:schemeClr val="bg1"/>
                </a:solidFill>
                <a:latin typeface="Georgia" panose="02040502050405020303" pitchFamily="18" charset="0"/>
              </a:defRPr>
            </a:lvl1pPr>
            <a:lvl2pPr>
              <a:defRPr b="0" i="1">
                <a:solidFill>
                  <a:schemeClr val="bg1"/>
                </a:solidFill>
                <a:latin typeface="Georgia" panose="02040502050405020303" pitchFamily="18" charset="0"/>
              </a:defRPr>
            </a:lvl2pPr>
            <a:lvl3pPr>
              <a:defRPr b="0" i="1">
                <a:solidFill>
                  <a:schemeClr val="bg1"/>
                </a:solidFill>
                <a:latin typeface="Georgia" panose="02040502050405020303" pitchFamily="18" charset="0"/>
              </a:defRPr>
            </a:lvl3pPr>
            <a:lvl4pPr>
              <a:defRPr b="0" i="1">
                <a:solidFill>
                  <a:schemeClr val="bg1"/>
                </a:solidFill>
                <a:latin typeface="Georgia" panose="02040502050405020303" pitchFamily="18" charset="0"/>
              </a:defRPr>
            </a:lvl4pPr>
            <a:lvl5pPr>
              <a:defRPr b="0" i="1">
                <a:solidFill>
                  <a:schemeClr val="bg1"/>
                </a:solidFill>
                <a:latin typeface="Georgia" panose="02040502050405020303" pitchFamily="18" charset="0"/>
              </a:defRPr>
            </a:lvl5pPr>
          </a:lstStyle>
          <a:p>
            <a:pPr lvl="0"/>
            <a:r>
              <a:rPr lang="en-US" dirty="0"/>
              <a:t>say something right here</a:t>
            </a:r>
          </a:p>
        </p:txBody>
      </p:sp>
      <p:sp>
        <p:nvSpPr>
          <p:cNvPr id="3" name="Text Placeholder 2">
            <a:extLst>
              <a:ext uri="{FF2B5EF4-FFF2-40B4-BE49-F238E27FC236}">
                <a16:creationId xmlns:a16="http://schemas.microsoft.com/office/drawing/2014/main" id="{0607F186-5665-1014-956B-AAF4D9732E60}"/>
              </a:ext>
            </a:extLst>
          </p:cNvPr>
          <p:cNvSpPr>
            <a:spLocks noGrp="1"/>
          </p:cNvSpPr>
          <p:nvPr>
            <p:ph type="body" sz="quarter" idx="16" hasCustomPrompt="1"/>
          </p:nvPr>
        </p:nvSpPr>
        <p:spPr>
          <a:xfrm>
            <a:off x="1075059" y="1727558"/>
            <a:ext cx="5334000" cy="921264"/>
          </a:xfrm>
        </p:spPr>
        <p:txBody>
          <a:bodyPr>
            <a:normAutofit/>
          </a:bodyPr>
          <a:lstStyle>
            <a:lvl1pPr>
              <a:defRPr sz="5500" b="1" i="0">
                <a:solidFill>
                  <a:schemeClr val="bg1"/>
                </a:solidFill>
                <a:latin typeface="Arial" panose="020B0604020202020204" pitchFamily="34" charset="0"/>
                <a:cs typeface="Arial" panose="020B0604020202020204" pitchFamily="34" charset="0"/>
              </a:defRPr>
            </a:lvl1pPr>
          </a:lstStyle>
          <a:p>
            <a:pPr lvl="0"/>
            <a:r>
              <a:rPr lang="en-US" dirty="0"/>
              <a:t>Divider Slide</a:t>
            </a:r>
          </a:p>
        </p:txBody>
      </p:sp>
    </p:spTree>
    <p:extLst>
      <p:ext uri="{BB962C8B-B14F-4D97-AF65-F5344CB8AC3E}">
        <p14:creationId xmlns:p14="http://schemas.microsoft.com/office/powerpoint/2010/main" val="213013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A Stat Slide">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3A1D1AB-31D7-F92A-CC3B-A4C3F0513ED3}"/>
              </a:ext>
            </a:extLst>
          </p:cNvPr>
          <p:cNvCxnSpPr>
            <a:cxnSpLocks/>
          </p:cNvCxnSpPr>
          <p:nvPr/>
        </p:nvCxnSpPr>
        <p:spPr>
          <a:xfrm>
            <a:off x="410785" y="3482007"/>
            <a:ext cx="11366687" cy="0"/>
          </a:xfrm>
          <a:prstGeom prst="line">
            <a:avLst/>
          </a:prstGeom>
          <a:ln w="22225">
            <a:solidFill>
              <a:srgbClr val="0C406B"/>
            </a:solidFill>
          </a:ln>
        </p:spPr>
        <p:style>
          <a:lnRef idx="1">
            <a:schemeClr val="accent1"/>
          </a:lnRef>
          <a:fillRef idx="0">
            <a:schemeClr val="accent1"/>
          </a:fillRef>
          <a:effectRef idx="0">
            <a:schemeClr val="accent1"/>
          </a:effectRef>
          <a:fontRef idx="minor">
            <a:schemeClr val="tx1"/>
          </a:fontRef>
        </p:style>
      </p:cxnSp>
      <p:pic>
        <p:nvPicPr>
          <p:cNvPr id="3" name="Picture 2" descr="Logo, company name&#10;&#10;Description automatically generated">
            <a:extLst>
              <a:ext uri="{FF2B5EF4-FFF2-40B4-BE49-F238E27FC236}">
                <a16:creationId xmlns:a16="http://schemas.microsoft.com/office/drawing/2014/main" id="{50574E6A-D919-78EA-EA75-0002958A7DF5}"/>
              </a:ext>
            </a:extLst>
          </p:cNvPr>
          <p:cNvPicPr>
            <a:picLocks noChangeAspect="1"/>
          </p:cNvPicPr>
          <p:nvPr/>
        </p:nvPicPr>
        <p:blipFill>
          <a:blip r:embed="rId2"/>
          <a:stretch>
            <a:fillRect/>
          </a:stretch>
        </p:blipFill>
        <p:spPr>
          <a:xfrm>
            <a:off x="845874" y="1169768"/>
            <a:ext cx="1650282" cy="1146839"/>
          </a:xfrm>
          <a:prstGeom prst="rect">
            <a:avLst/>
          </a:prstGeom>
        </p:spPr>
      </p:pic>
      <p:sp>
        <p:nvSpPr>
          <p:cNvPr id="4" name="Text Placeholder 3">
            <a:extLst>
              <a:ext uri="{FF2B5EF4-FFF2-40B4-BE49-F238E27FC236}">
                <a16:creationId xmlns:a16="http://schemas.microsoft.com/office/drawing/2014/main" id="{B3A44B49-324A-3E93-B7AB-A4608CCBB12D}"/>
              </a:ext>
            </a:extLst>
          </p:cNvPr>
          <p:cNvSpPr>
            <a:spLocks noGrp="1"/>
          </p:cNvSpPr>
          <p:nvPr>
            <p:ph type="body" sz="quarter" idx="10" hasCustomPrompt="1"/>
          </p:nvPr>
        </p:nvSpPr>
        <p:spPr>
          <a:xfrm>
            <a:off x="3565747" y="1901849"/>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5" name="Text Placeholder 3">
            <a:extLst>
              <a:ext uri="{FF2B5EF4-FFF2-40B4-BE49-F238E27FC236}">
                <a16:creationId xmlns:a16="http://schemas.microsoft.com/office/drawing/2014/main" id="{A38C5D36-6FD4-CB0D-090A-BB3E139BB903}"/>
              </a:ext>
            </a:extLst>
          </p:cNvPr>
          <p:cNvSpPr>
            <a:spLocks noGrp="1"/>
          </p:cNvSpPr>
          <p:nvPr>
            <p:ph type="body" sz="quarter" idx="11" hasCustomPrompt="1"/>
          </p:nvPr>
        </p:nvSpPr>
        <p:spPr>
          <a:xfrm>
            <a:off x="3565747" y="2246433"/>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41" name="Text Placeholder 3">
            <a:extLst>
              <a:ext uri="{FF2B5EF4-FFF2-40B4-BE49-F238E27FC236}">
                <a16:creationId xmlns:a16="http://schemas.microsoft.com/office/drawing/2014/main" id="{9E34E1CC-1067-DC66-5049-1BC303AEC2EF}"/>
              </a:ext>
            </a:extLst>
          </p:cNvPr>
          <p:cNvSpPr>
            <a:spLocks noGrp="1"/>
          </p:cNvSpPr>
          <p:nvPr>
            <p:ph type="body" sz="quarter" idx="12" hasCustomPrompt="1"/>
          </p:nvPr>
        </p:nvSpPr>
        <p:spPr>
          <a:xfrm>
            <a:off x="6594147" y="1901849"/>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42" name="Text Placeholder 3">
            <a:extLst>
              <a:ext uri="{FF2B5EF4-FFF2-40B4-BE49-F238E27FC236}">
                <a16:creationId xmlns:a16="http://schemas.microsoft.com/office/drawing/2014/main" id="{76B150D7-1127-469C-7675-F0C2A521BB1E}"/>
              </a:ext>
            </a:extLst>
          </p:cNvPr>
          <p:cNvSpPr>
            <a:spLocks noGrp="1"/>
          </p:cNvSpPr>
          <p:nvPr>
            <p:ph type="body" sz="quarter" idx="13" hasCustomPrompt="1"/>
          </p:nvPr>
        </p:nvSpPr>
        <p:spPr>
          <a:xfrm>
            <a:off x="6594147" y="2246433"/>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43" name="Text Placeholder 3">
            <a:extLst>
              <a:ext uri="{FF2B5EF4-FFF2-40B4-BE49-F238E27FC236}">
                <a16:creationId xmlns:a16="http://schemas.microsoft.com/office/drawing/2014/main" id="{E4E01FA2-779C-B4CC-77BC-C7586968AD06}"/>
              </a:ext>
            </a:extLst>
          </p:cNvPr>
          <p:cNvSpPr>
            <a:spLocks noGrp="1"/>
          </p:cNvSpPr>
          <p:nvPr>
            <p:ph type="body" sz="quarter" idx="14" hasCustomPrompt="1"/>
          </p:nvPr>
        </p:nvSpPr>
        <p:spPr>
          <a:xfrm>
            <a:off x="9479536" y="1901849"/>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44" name="Text Placeholder 3">
            <a:extLst>
              <a:ext uri="{FF2B5EF4-FFF2-40B4-BE49-F238E27FC236}">
                <a16:creationId xmlns:a16="http://schemas.microsoft.com/office/drawing/2014/main" id="{D6CAE31C-C03E-8A3D-3298-AE8B8C8F954A}"/>
              </a:ext>
            </a:extLst>
          </p:cNvPr>
          <p:cNvSpPr>
            <a:spLocks noGrp="1"/>
          </p:cNvSpPr>
          <p:nvPr>
            <p:ph type="body" sz="quarter" idx="15" hasCustomPrompt="1"/>
          </p:nvPr>
        </p:nvSpPr>
        <p:spPr>
          <a:xfrm>
            <a:off x="9479536" y="2246433"/>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grpSp>
        <p:nvGrpSpPr>
          <p:cNvPr id="61" name="Group 60">
            <a:extLst>
              <a:ext uri="{FF2B5EF4-FFF2-40B4-BE49-F238E27FC236}">
                <a16:creationId xmlns:a16="http://schemas.microsoft.com/office/drawing/2014/main" id="{81AD2C0E-AF38-B657-6F39-8F3FFEDB15C6}"/>
              </a:ext>
            </a:extLst>
          </p:cNvPr>
          <p:cNvGrpSpPr/>
          <p:nvPr userDrawn="1"/>
        </p:nvGrpSpPr>
        <p:grpSpPr>
          <a:xfrm>
            <a:off x="2966495" y="704933"/>
            <a:ext cx="6231796" cy="2276856"/>
            <a:chOff x="2966495" y="704933"/>
            <a:chExt cx="6231796" cy="2276856"/>
          </a:xfrm>
        </p:grpSpPr>
        <p:pic>
          <p:nvPicPr>
            <p:cNvPr id="54" name="Picture 53">
              <a:extLst>
                <a:ext uri="{FF2B5EF4-FFF2-40B4-BE49-F238E27FC236}">
                  <a16:creationId xmlns:a16="http://schemas.microsoft.com/office/drawing/2014/main" id="{1F9B8054-B97A-ED56-AC1E-FC9D4731EF6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2966495" y="704933"/>
              <a:ext cx="306332" cy="2276856"/>
            </a:xfrm>
            <a:prstGeom prst="rect">
              <a:avLst/>
            </a:prstGeom>
          </p:spPr>
        </p:pic>
        <p:pic>
          <p:nvPicPr>
            <p:cNvPr id="55" name="Picture 54">
              <a:extLst>
                <a:ext uri="{FF2B5EF4-FFF2-40B4-BE49-F238E27FC236}">
                  <a16:creationId xmlns:a16="http://schemas.microsoft.com/office/drawing/2014/main" id="{307792E4-7E98-0979-FC5E-EC43861CCB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5929227" y="704933"/>
              <a:ext cx="306332" cy="2276856"/>
            </a:xfrm>
            <a:prstGeom prst="rect">
              <a:avLst/>
            </a:prstGeom>
          </p:spPr>
        </p:pic>
        <p:pic>
          <p:nvPicPr>
            <p:cNvPr id="56" name="Picture 55">
              <a:extLst>
                <a:ext uri="{FF2B5EF4-FFF2-40B4-BE49-F238E27FC236}">
                  <a16:creationId xmlns:a16="http://schemas.microsoft.com/office/drawing/2014/main" id="{182C5910-A8DB-4E18-2924-613553E92B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8891959" y="704933"/>
              <a:ext cx="306332" cy="2276856"/>
            </a:xfrm>
            <a:prstGeom prst="rect">
              <a:avLst/>
            </a:prstGeom>
          </p:spPr>
        </p:pic>
      </p:grpSp>
      <p:grpSp>
        <p:nvGrpSpPr>
          <p:cNvPr id="62" name="Group 61">
            <a:extLst>
              <a:ext uri="{FF2B5EF4-FFF2-40B4-BE49-F238E27FC236}">
                <a16:creationId xmlns:a16="http://schemas.microsoft.com/office/drawing/2014/main" id="{D6FDC59F-36C3-6F00-1D51-8EE7A002B3D2}"/>
              </a:ext>
            </a:extLst>
          </p:cNvPr>
          <p:cNvGrpSpPr/>
          <p:nvPr userDrawn="1"/>
        </p:nvGrpSpPr>
        <p:grpSpPr>
          <a:xfrm>
            <a:off x="2966495" y="3966470"/>
            <a:ext cx="6231796" cy="2276856"/>
            <a:chOff x="2966495" y="704933"/>
            <a:chExt cx="6231796" cy="2276856"/>
          </a:xfrm>
        </p:grpSpPr>
        <p:pic>
          <p:nvPicPr>
            <p:cNvPr id="63" name="Picture 62">
              <a:extLst>
                <a:ext uri="{FF2B5EF4-FFF2-40B4-BE49-F238E27FC236}">
                  <a16:creationId xmlns:a16="http://schemas.microsoft.com/office/drawing/2014/main" id="{8FC14478-DAC0-396F-DE33-731513C496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2966495" y="704933"/>
              <a:ext cx="306332" cy="2276856"/>
            </a:xfrm>
            <a:prstGeom prst="rect">
              <a:avLst/>
            </a:prstGeom>
          </p:spPr>
        </p:pic>
        <p:pic>
          <p:nvPicPr>
            <p:cNvPr id="64" name="Picture 63">
              <a:extLst>
                <a:ext uri="{FF2B5EF4-FFF2-40B4-BE49-F238E27FC236}">
                  <a16:creationId xmlns:a16="http://schemas.microsoft.com/office/drawing/2014/main" id="{29808D33-AD1F-D091-3EC3-229CB14988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5929227" y="704933"/>
              <a:ext cx="306332" cy="2276856"/>
            </a:xfrm>
            <a:prstGeom prst="rect">
              <a:avLst/>
            </a:prstGeom>
          </p:spPr>
        </p:pic>
        <p:pic>
          <p:nvPicPr>
            <p:cNvPr id="65" name="Picture 64">
              <a:extLst>
                <a:ext uri="{FF2B5EF4-FFF2-40B4-BE49-F238E27FC236}">
                  <a16:creationId xmlns:a16="http://schemas.microsoft.com/office/drawing/2014/main" id="{16077EA2-CF2A-D3E4-AE76-40900F8D55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020"/>
            <a:stretch/>
          </p:blipFill>
          <p:spPr>
            <a:xfrm>
              <a:off x="8891959" y="704933"/>
              <a:ext cx="306332" cy="2276856"/>
            </a:xfrm>
            <a:prstGeom prst="rect">
              <a:avLst/>
            </a:prstGeom>
          </p:spPr>
        </p:pic>
      </p:grpSp>
      <p:sp>
        <p:nvSpPr>
          <p:cNvPr id="66" name="Text Placeholder 3">
            <a:extLst>
              <a:ext uri="{FF2B5EF4-FFF2-40B4-BE49-F238E27FC236}">
                <a16:creationId xmlns:a16="http://schemas.microsoft.com/office/drawing/2014/main" id="{B797DC8C-A6EE-A04B-587D-2E1AC3BBE402}"/>
              </a:ext>
            </a:extLst>
          </p:cNvPr>
          <p:cNvSpPr>
            <a:spLocks noGrp="1"/>
          </p:cNvSpPr>
          <p:nvPr>
            <p:ph type="body" sz="quarter" idx="16" hasCustomPrompt="1"/>
          </p:nvPr>
        </p:nvSpPr>
        <p:spPr>
          <a:xfrm>
            <a:off x="3565747" y="5196378"/>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67" name="Text Placeholder 3">
            <a:extLst>
              <a:ext uri="{FF2B5EF4-FFF2-40B4-BE49-F238E27FC236}">
                <a16:creationId xmlns:a16="http://schemas.microsoft.com/office/drawing/2014/main" id="{3BDADAC1-3DCE-2600-4D3D-2E5CCD324F9D}"/>
              </a:ext>
            </a:extLst>
          </p:cNvPr>
          <p:cNvSpPr>
            <a:spLocks noGrp="1"/>
          </p:cNvSpPr>
          <p:nvPr>
            <p:ph type="body" sz="quarter" idx="17" hasCustomPrompt="1"/>
          </p:nvPr>
        </p:nvSpPr>
        <p:spPr>
          <a:xfrm>
            <a:off x="3565747" y="5540962"/>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68" name="Text Placeholder 3">
            <a:extLst>
              <a:ext uri="{FF2B5EF4-FFF2-40B4-BE49-F238E27FC236}">
                <a16:creationId xmlns:a16="http://schemas.microsoft.com/office/drawing/2014/main" id="{B47D4B7E-F5DC-2635-70BA-40878ACDB3D5}"/>
              </a:ext>
            </a:extLst>
          </p:cNvPr>
          <p:cNvSpPr>
            <a:spLocks noGrp="1"/>
          </p:cNvSpPr>
          <p:nvPr>
            <p:ph type="body" sz="quarter" idx="18" hasCustomPrompt="1"/>
          </p:nvPr>
        </p:nvSpPr>
        <p:spPr>
          <a:xfrm>
            <a:off x="6594147" y="5196378"/>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69" name="Text Placeholder 3">
            <a:extLst>
              <a:ext uri="{FF2B5EF4-FFF2-40B4-BE49-F238E27FC236}">
                <a16:creationId xmlns:a16="http://schemas.microsoft.com/office/drawing/2014/main" id="{2CC238AA-37EA-41E4-93E8-A413267C342E}"/>
              </a:ext>
            </a:extLst>
          </p:cNvPr>
          <p:cNvSpPr>
            <a:spLocks noGrp="1"/>
          </p:cNvSpPr>
          <p:nvPr>
            <p:ph type="body" sz="quarter" idx="19" hasCustomPrompt="1"/>
          </p:nvPr>
        </p:nvSpPr>
        <p:spPr>
          <a:xfrm>
            <a:off x="6594147" y="5540962"/>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70" name="Text Placeholder 3">
            <a:extLst>
              <a:ext uri="{FF2B5EF4-FFF2-40B4-BE49-F238E27FC236}">
                <a16:creationId xmlns:a16="http://schemas.microsoft.com/office/drawing/2014/main" id="{75B0853C-D138-F781-70AD-E9383C8DAB24}"/>
              </a:ext>
            </a:extLst>
          </p:cNvPr>
          <p:cNvSpPr>
            <a:spLocks noGrp="1"/>
          </p:cNvSpPr>
          <p:nvPr>
            <p:ph type="body" sz="quarter" idx="20" hasCustomPrompt="1"/>
          </p:nvPr>
        </p:nvSpPr>
        <p:spPr>
          <a:xfrm>
            <a:off x="9479536" y="5196378"/>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71" name="Text Placeholder 3">
            <a:extLst>
              <a:ext uri="{FF2B5EF4-FFF2-40B4-BE49-F238E27FC236}">
                <a16:creationId xmlns:a16="http://schemas.microsoft.com/office/drawing/2014/main" id="{78C4B4B1-A305-F914-2A5F-53DC1FB09E4B}"/>
              </a:ext>
            </a:extLst>
          </p:cNvPr>
          <p:cNvSpPr>
            <a:spLocks noGrp="1"/>
          </p:cNvSpPr>
          <p:nvPr>
            <p:ph type="body" sz="quarter" idx="21" hasCustomPrompt="1"/>
          </p:nvPr>
        </p:nvSpPr>
        <p:spPr>
          <a:xfrm>
            <a:off x="9479536" y="5540962"/>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2" name="Picture Placeholder 23">
            <a:extLst>
              <a:ext uri="{FF2B5EF4-FFF2-40B4-BE49-F238E27FC236}">
                <a16:creationId xmlns:a16="http://schemas.microsoft.com/office/drawing/2014/main" id="{9D899A98-4F03-9EEC-CE68-D15E7F3D2A09}"/>
              </a:ext>
            </a:extLst>
          </p:cNvPr>
          <p:cNvSpPr>
            <a:spLocks noGrp="1"/>
          </p:cNvSpPr>
          <p:nvPr>
            <p:ph type="pic" sz="quarter" idx="22" hasCustomPrompt="1"/>
          </p:nvPr>
        </p:nvSpPr>
        <p:spPr>
          <a:xfrm>
            <a:off x="4164780" y="715551"/>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7" name="Picture Placeholder 23">
            <a:extLst>
              <a:ext uri="{FF2B5EF4-FFF2-40B4-BE49-F238E27FC236}">
                <a16:creationId xmlns:a16="http://schemas.microsoft.com/office/drawing/2014/main" id="{2C866EF3-D7F4-481C-FDEB-8D6BC9C41C49}"/>
              </a:ext>
            </a:extLst>
          </p:cNvPr>
          <p:cNvSpPr>
            <a:spLocks noGrp="1"/>
          </p:cNvSpPr>
          <p:nvPr>
            <p:ph type="pic" sz="quarter" idx="23" hasCustomPrompt="1"/>
          </p:nvPr>
        </p:nvSpPr>
        <p:spPr>
          <a:xfrm>
            <a:off x="7161199" y="715551"/>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8" name="Picture Placeholder 23">
            <a:extLst>
              <a:ext uri="{FF2B5EF4-FFF2-40B4-BE49-F238E27FC236}">
                <a16:creationId xmlns:a16="http://schemas.microsoft.com/office/drawing/2014/main" id="{340D94E7-CCF4-522C-3E00-4D37EB15A05B}"/>
              </a:ext>
            </a:extLst>
          </p:cNvPr>
          <p:cNvSpPr>
            <a:spLocks noGrp="1"/>
          </p:cNvSpPr>
          <p:nvPr>
            <p:ph type="pic" sz="quarter" idx="24" hasCustomPrompt="1"/>
          </p:nvPr>
        </p:nvSpPr>
        <p:spPr>
          <a:xfrm>
            <a:off x="10059144" y="715551"/>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9" name="Picture Placeholder 23">
            <a:extLst>
              <a:ext uri="{FF2B5EF4-FFF2-40B4-BE49-F238E27FC236}">
                <a16:creationId xmlns:a16="http://schemas.microsoft.com/office/drawing/2014/main" id="{F054E75E-0F1D-408F-FA7B-2D93AD24F62E}"/>
              </a:ext>
            </a:extLst>
          </p:cNvPr>
          <p:cNvSpPr>
            <a:spLocks noGrp="1"/>
          </p:cNvSpPr>
          <p:nvPr>
            <p:ph type="pic" sz="quarter" idx="25" hasCustomPrompt="1"/>
          </p:nvPr>
        </p:nvSpPr>
        <p:spPr>
          <a:xfrm>
            <a:off x="4164780" y="4049594"/>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10" name="Picture Placeholder 23">
            <a:extLst>
              <a:ext uri="{FF2B5EF4-FFF2-40B4-BE49-F238E27FC236}">
                <a16:creationId xmlns:a16="http://schemas.microsoft.com/office/drawing/2014/main" id="{36ECF5CB-E5C4-32A4-A774-2339E7AF15D4}"/>
              </a:ext>
            </a:extLst>
          </p:cNvPr>
          <p:cNvSpPr>
            <a:spLocks noGrp="1"/>
          </p:cNvSpPr>
          <p:nvPr>
            <p:ph type="pic" sz="quarter" idx="26" hasCustomPrompt="1"/>
          </p:nvPr>
        </p:nvSpPr>
        <p:spPr>
          <a:xfrm>
            <a:off x="7161199" y="4049594"/>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11" name="Picture Placeholder 23">
            <a:extLst>
              <a:ext uri="{FF2B5EF4-FFF2-40B4-BE49-F238E27FC236}">
                <a16:creationId xmlns:a16="http://schemas.microsoft.com/office/drawing/2014/main" id="{0B9C5770-163E-C551-53E9-E9A35B371AF2}"/>
              </a:ext>
            </a:extLst>
          </p:cNvPr>
          <p:cNvSpPr>
            <a:spLocks noGrp="1"/>
          </p:cNvSpPr>
          <p:nvPr>
            <p:ph type="pic" sz="quarter" idx="27" hasCustomPrompt="1"/>
          </p:nvPr>
        </p:nvSpPr>
        <p:spPr>
          <a:xfrm>
            <a:off x="10059144" y="4049594"/>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
        <p:nvSpPr>
          <p:cNvPr id="12" name="Text Placeholder 3">
            <a:extLst>
              <a:ext uri="{FF2B5EF4-FFF2-40B4-BE49-F238E27FC236}">
                <a16:creationId xmlns:a16="http://schemas.microsoft.com/office/drawing/2014/main" id="{D95446E5-B42E-661D-9E5F-820EE4C08693}"/>
              </a:ext>
            </a:extLst>
          </p:cNvPr>
          <p:cNvSpPr>
            <a:spLocks noGrp="1"/>
          </p:cNvSpPr>
          <p:nvPr>
            <p:ph type="body" sz="quarter" idx="28" hasCustomPrompt="1"/>
          </p:nvPr>
        </p:nvSpPr>
        <p:spPr>
          <a:xfrm>
            <a:off x="661329" y="5196378"/>
            <a:ext cx="2006746" cy="311902"/>
          </a:xfrm>
        </p:spPr>
        <p:txBody>
          <a:bodyPr>
            <a:normAutofit/>
          </a:bodyPr>
          <a:lstStyle>
            <a:lvl1pPr algn="ctr">
              <a:defRPr sz="1800" b="1" i="0">
                <a:solidFill>
                  <a:srgbClr val="257FC3"/>
                </a:solidFill>
                <a:latin typeface="Arial Black" panose="020B0604020202020204" pitchFamily="34" charset="0"/>
                <a:cs typeface="Arial Black" panose="020B0604020202020204" pitchFamily="34" charset="0"/>
              </a:defRPr>
            </a:lvl1pPr>
          </a:lstStyle>
          <a:p>
            <a:pPr lvl="0"/>
            <a:r>
              <a:rPr lang="en-US" dirty="0"/>
              <a:t>Stat Here</a:t>
            </a:r>
          </a:p>
        </p:txBody>
      </p:sp>
      <p:sp>
        <p:nvSpPr>
          <p:cNvPr id="13" name="Text Placeholder 3">
            <a:extLst>
              <a:ext uri="{FF2B5EF4-FFF2-40B4-BE49-F238E27FC236}">
                <a16:creationId xmlns:a16="http://schemas.microsoft.com/office/drawing/2014/main" id="{67B608B5-536A-99CA-2BF6-20DFC3362961}"/>
              </a:ext>
            </a:extLst>
          </p:cNvPr>
          <p:cNvSpPr>
            <a:spLocks noGrp="1"/>
          </p:cNvSpPr>
          <p:nvPr>
            <p:ph type="body" sz="quarter" idx="29" hasCustomPrompt="1"/>
          </p:nvPr>
        </p:nvSpPr>
        <p:spPr>
          <a:xfrm>
            <a:off x="661329" y="5540962"/>
            <a:ext cx="2006746" cy="623429"/>
          </a:xfrm>
        </p:spPr>
        <p:txBody>
          <a:bodyPr>
            <a:normAutofit/>
          </a:bodyPr>
          <a:lstStyle>
            <a:lvl1pPr algn="ctr">
              <a:lnSpc>
                <a:spcPts val="1800"/>
              </a:lnSpc>
              <a:defRPr sz="1400" b="0" i="0">
                <a:latin typeface="Arial" panose="020B0604020202020204" pitchFamily="34" charset="0"/>
                <a:cs typeface="Arial" panose="020B0604020202020204" pitchFamily="34" charset="0"/>
              </a:defRPr>
            </a:lvl1pPr>
          </a:lstStyle>
          <a:p>
            <a:pPr lvl="0"/>
            <a:r>
              <a:rPr lang="en-US" dirty="0"/>
              <a:t>Short descriptor goes right here and here.</a:t>
            </a:r>
          </a:p>
        </p:txBody>
      </p:sp>
      <p:sp>
        <p:nvSpPr>
          <p:cNvPr id="14" name="Picture Placeholder 23">
            <a:extLst>
              <a:ext uri="{FF2B5EF4-FFF2-40B4-BE49-F238E27FC236}">
                <a16:creationId xmlns:a16="http://schemas.microsoft.com/office/drawing/2014/main" id="{D6E4587C-0E20-A2CF-1F20-4C0723EC0776}"/>
              </a:ext>
            </a:extLst>
          </p:cNvPr>
          <p:cNvSpPr>
            <a:spLocks noGrp="1"/>
          </p:cNvSpPr>
          <p:nvPr>
            <p:ph type="pic" sz="quarter" idx="30" hasCustomPrompt="1"/>
          </p:nvPr>
        </p:nvSpPr>
        <p:spPr>
          <a:xfrm>
            <a:off x="1260362" y="4049594"/>
            <a:ext cx="872494" cy="872494"/>
          </a:xfrm>
          <a:prstGeom prst="ellipse">
            <a:avLst/>
          </a:prstGeom>
          <a:pattFill prst="pct5">
            <a:fgClr>
              <a:schemeClr val="accent1"/>
            </a:fgClr>
            <a:bgClr>
              <a:schemeClr val="bg1"/>
            </a:bgClr>
          </a:pattFill>
        </p:spPr>
        <p:txBody>
          <a:bodyPr>
            <a:normAutofit/>
          </a:bodyPr>
          <a:lstStyle>
            <a:lvl1pPr marL="0" indent="0" algn="ctr">
              <a:buNone/>
              <a:defRPr sz="1200" b="0" i="0">
                <a:solidFill>
                  <a:srgbClr val="257FC3"/>
                </a:solidFill>
                <a:latin typeface="Arial" panose="020B0604020202020204" pitchFamily="34" charset="0"/>
                <a:cs typeface="Arial" panose="020B0604020202020204" pitchFamily="34" charset="0"/>
              </a:defRPr>
            </a:lvl1pPr>
          </a:lstStyle>
          <a:p>
            <a:r>
              <a:rPr lang="en-US" dirty="0"/>
              <a:t>Icon Goes Here</a:t>
            </a:r>
          </a:p>
        </p:txBody>
      </p:sp>
    </p:spTree>
    <p:extLst>
      <p:ext uri="{BB962C8B-B14F-4D97-AF65-F5344CB8AC3E}">
        <p14:creationId xmlns:p14="http://schemas.microsoft.com/office/powerpoint/2010/main" val="260552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 Map with Stat Callou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DE82C0E-150A-82E8-4216-97AF46C6EF68}"/>
              </a:ext>
            </a:extLst>
          </p:cNvPr>
          <p:cNvSpPr/>
          <p:nvPr/>
        </p:nvSpPr>
        <p:spPr>
          <a:xfrm rot="10800000">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7" name="Rectangle 36">
            <a:extLst>
              <a:ext uri="{FF2B5EF4-FFF2-40B4-BE49-F238E27FC236}">
                <a16:creationId xmlns:a16="http://schemas.microsoft.com/office/drawing/2014/main" id="{988DEF44-7E74-8928-8D36-7D9E601EAEC8}"/>
              </a:ext>
            </a:extLst>
          </p:cNvPr>
          <p:cNvSpPr/>
          <p:nvPr/>
        </p:nvSpPr>
        <p:spPr>
          <a:xfrm rot="10800000">
            <a:off x="-38659" y="-54058"/>
            <a:ext cx="5029200" cy="6966116"/>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39" name="Straight Connector 38">
            <a:extLst>
              <a:ext uri="{FF2B5EF4-FFF2-40B4-BE49-F238E27FC236}">
                <a16:creationId xmlns:a16="http://schemas.microsoft.com/office/drawing/2014/main" id="{D60E8860-955E-FABD-1D37-F6FAABBBE6DF}"/>
              </a:ext>
            </a:extLst>
          </p:cNvPr>
          <p:cNvCxnSpPr>
            <a:cxnSpLocks/>
          </p:cNvCxnSpPr>
          <p:nvPr/>
        </p:nvCxnSpPr>
        <p:spPr>
          <a:xfrm>
            <a:off x="702748" y="4749507"/>
            <a:ext cx="30967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F3DA379-B0CB-D6AE-6E7A-778B2B213346}"/>
              </a:ext>
            </a:extLst>
          </p:cNvPr>
          <p:cNvSpPr>
            <a:spLocks noGrp="1"/>
          </p:cNvSpPr>
          <p:nvPr>
            <p:ph type="body" sz="quarter" idx="10" hasCustomPrompt="1"/>
          </p:nvPr>
        </p:nvSpPr>
        <p:spPr>
          <a:xfrm>
            <a:off x="590777" y="599576"/>
            <a:ext cx="2717199" cy="720844"/>
          </a:xfrm>
        </p:spPr>
        <p:txBody>
          <a:bodyPr>
            <a:normAutofit/>
          </a:bodyPr>
          <a:lstStyle>
            <a:lvl1pPr>
              <a:lnSpc>
                <a:spcPct val="100000"/>
              </a:lnSpc>
              <a:defRPr sz="1800">
                <a:solidFill>
                  <a:schemeClr val="bg1"/>
                </a:solidFill>
              </a:defRPr>
            </a:lvl1pPr>
          </a:lstStyle>
          <a:p>
            <a:pPr lvl="0"/>
            <a:r>
              <a:rPr lang="en-US" dirty="0"/>
              <a:t>Short Headline Goes Right Here</a:t>
            </a:r>
          </a:p>
        </p:txBody>
      </p:sp>
      <p:sp>
        <p:nvSpPr>
          <p:cNvPr id="5" name="Text Placeholder 4">
            <a:extLst>
              <a:ext uri="{FF2B5EF4-FFF2-40B4-BE49-F238E27FC236}">
                <a16:creationId xmlns:a16="http://schemas.microsoft.com/office/drawing/2014/main" id="{D4EAB239-93B4-6252-6FC9-60C7D93CDC7B}"/>
              </a:ext>
            </a:extLst>
          </p:cNvPr>
          <p:cNvSpPr>
            <a:spLocks noGrp="1"/>
          </p:cNvSpPr>
          <p:nvPr>
            <p:ph type="body" sz="quarter" idx="11" hasCustomPrompt="1"/>
          </p:nvPr>
        </p:nvSpPr>
        <p:spPr>
          <a:xfrm>
            <a:off x="590777" y="1422316"/>
            <a:ext cx="2717199" cy="497674"/>
          </a:xfrm>
        </p:spPr>
        <p:txBody>
          <a:bodyPr>
            <a:normAutofit/>
          </a:bodyPr>
          <a:lstStyle>
            <a:lvl1pPr>
              <a:lnSpc>
                <a:spcPct val="100000"/>
              </a:lnSpc>
              <a:defRPr sz="1400" b="0" i="1">
                <a:solidFill>
                  <a:schemeClr val="bg1"/>
                </a:solidFill>
                <a:latin typeface="Georgia" panose="02040502050405020303" pitchFamily="18" charset="0"/>
              </a:defRPr>
            </a:lvl1pPr>
          </a:lstStyle>
          <a:p>
            <a:pPr lvl="0"/>
            <a:r>
              <a:rPr lang="en-US" b="0" i="1" dirty="0">
                <a:latin typeface="Georgia" panose="02040502050405020303" pitchFamily="18" charset="0"/>
              </a:rPr>
              <a:t>Supporting copy here</a:t>
            </a:r>
            <a:endParaRPr lang="en-US" dirty="0"/>
          </a:p>
        </p:txBody>
      </p:sp>
      <p:pic>
        <p:nvPicPr>
          <p:cNvPr id="6" name="Picture 5" descr="A map of the world&#10;&#10;Description automatically generated">
            <a:extLst>
              <a:ext uri="{FF2B5EF4-FFF2-40B4-BE49-F238E27FC236}">
                <a16:creationId xmlns:a16="http://schemas.microsoft.com/office/drawing/2014/main" id="{88005E8E-D1A8-ADB3-A876-4658048645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0724" y="1217893"/>
            <a:ext cx="7769917" cy="4817147"/>
          </a:xfrm>
          <a:prstGeom prst="rect">
            <a:avLst/>
          </a:prstGeom>
        </p:spPr>
      </p:pic>
      <p:sp>
        <p:nvSpPr>
          <p:cNvPr id="10" name="Text Placeholder 9">
            <a:extLst>
              <a:ext uri="{FF2B5EF4-FFF2-40B4-BE49-F238E27FC236}">
                <a16:creationId xmlns:a16="http://schemas.microsoft.com/office/drawing/2014/main" id="{1CF71F09-DA86-4ECF-5285-1E3A20E18975}"/>
              </a:ext>
            </a:extLst>
          </p:cNvPr>
          <p:cNvSpPr>
            <a:spLocks noGrp="1"/>
          </p:cNvSpPr>
          <p:nvPr>
            <p:ph type="body" sz="quarter" idx="12" hasCustomPrompt="1"/>
          </p:nvPr>
        </p:nvSpPr>
        <p:spPr>
          <a:xfrm>
            <a:off x="590776" y="5013617"/>
            <a:ext cx="3208745" cy="1118850"/>
          </a:xfrm>
        </p:spPr>
        <p:txBody>
          <a:bodyPr>
            <a:normAutofit/>
          </a:bodyPr>
          <a:lstStyle>
            <a:lvl1pPr>
              <a:lnSpc>
                <a:spcPts val="3000"/>
              </a:lnSpc>
              <a:defRPr sz="3200">
                <a:solidFill>
                  <a:schemeClr val="bg1"/>
                </a:solidFill>
              </a:defRPr>
            </a:lvl1pPr>
          </a:lstStyle>
          <a:p>
            <a:pPr lvl="0"/>
            <a:r>
              <a:rPr lang="en-US" dirty="0"/>
              <a:t>Stat Descriptor Goes Here</a:t>
            </a:r>
          </a:p>
        </p:txBody>
      </p:sp>
      <p:sp>
        <p:nvSpPr>
          <p:cNvPr id="12" name="Text Placeholder 11">
            <a:extLst>
              <a:ext uri="{FF2B5EF4-FFF2-40B4-BE49-F238E27FC236}">
                <a16:creationId xmlns:a16="http://schemas.microsoft.com/office/drawing/2014/main" id="{6209E593-310B-D742-424F-C75C9822A7C3}"/>
              </a:ext>
            </a:extLst>
          </p:cNvPr>
          <p:cNvSpPr>
            <a:spLocks noGrp="1"/>
          </p:cNvSpPr>
          <p:nvPr>
            <p:ph type="body" sz="quarter" idx="13" hasCustomPrompt="1"/>
          </p:nvPr>
        </p:nvSpPr>
        <p:spPr>
          <a:xfrm>
            <a:off x="590776" y="3349285"/>
            <a:ext cx="1600200" cy="1349375"/>
          </a:xfrm>
        </p:spPr>
        <p:txBody>
          <a:bodyPr>
            <a:noAutofit/>
          </a:bodyPr>
          <a:lstStyle>
            <a:lvl1pPr>
              <a:defRPr sz="8800">
                <a:solidFill>
                  <a:schemeClr val="bg1"/>
                </a:solidFill>
              </a:defRPr>
            </a:lvl1pPr>
          </a:lstStyle>
          <a:p>
            <a:pPr lvl="0"/>
            <a:r>
              <a:rPr lang="en-US" dirty="0"/>
              <a:t>#</a:t>
            </a:r>
          </a:p>
        </p:txBody>
      </p:sp>
      <p:grpSp>
        <p:nvGrpSpPr>
          <p:cNvPr id="16" name="Group 15">
            <a:extLst>
              <a:ext uri="{FF2B5EF4-FFF2-40B4-BE49-F238E27FC236}">
                <a16:creationId xmlns:a16="http://schemas.microsoft.com/office/drawing/2014/main" id="{8CC042C6-EACD-DBE2-A26B-F49A77A6E3EF}"/>
              </a:ext>
            </a:extLst>
          </p:cNvPr>
          <p:cNvGrpSpPr/>
          <p:nvPr userDrawn="1"/>
        </p:nvGrpSpPr>
        <p:grpSpPr>
          <a:xfrm>
            <a:off x="12844050" y="3171176"/>
            <a:ext cx="515648" cy="515648"/>
            <a:chOff x="8653448" y="3923591"/>
            <a:chExt cx="515648" cy="515648"/>
          </a:xfrm>
        </p:grpSpPr>
        <p:pic>
          <p:nvPicPr>
            <p:cNvPr id="14" name="Graphic 13" descr="Marker with solid fill">
              <a:extLst>
                <a:ext uri="{FF2B5EF4-FFF2-40B4-BE49-F238E27FC236}">
                  <a16:creationId xmlns:a16="http://schemas.microsoft.com/office/drawing/2014/main" id="{0F55AD6F-A138-7ABF-444F-C1F7C3E6155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53448" y="3923591"/>
              <a:ext cx="515648" cy="515648"/>
            </a:xfrm>
            <a:prstGeom prst="rect">
              <a:avLst/>
            </a:prstGeom>
            <a:effectLst>
              <a:outerShdw blurRad="76200" dist="38100" dir="2700000" sx="98000" sy="98000" algn="tl" rotWithShape="0">
                <a:prstClr val="black">
                  <a:alpha val="41000"/>
                </a:prstClr>
              </a:outerShdw>
            </a:effectLst>
          </p:spPr>
        </p:pic>
        <p:sp>
          <p:nvSpPr>
            <p:cNvPr id="15" name="Oval 14">
              <a:extLst>
                <a:ext uri="{FF2B5EF4-FFF2-40B4-BE49-F238E27FC236}">
                  <a16:creationId xmlns:a16="http://schemas.microsoft.com/office/drawing/2014/main" id="{ECE79E0B-AD28-4DC3-D869-78CB0A2B0373}"/>
                </a:ext>
              </a:extLst>
            </p:cNvPr>
            <p:cNvSpPr/>
            <p:nvPr userDrawn="1"/>
          </p:nvSpPr>
          <p:spPr>
            <a:xfrm>
              <a:off x="8853828" y="4060718"/>
              <a:ext cx="114821" cy="1148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Tree>
    <p:extLst>
      <p:ext uri="{BB962C8B-B14F-4D97-AF65-F5344CB8AC3E}">
        <p14:creationId xmlns:p14="http://schemas.microsoft.com/office/powerpoint/2010/main" val="2432584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Heavy Slid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228C59-522D-95C3-99BF-3E59B3C77EB8}"/>
              </a:ext>
            </a:extLst>
          </p:cNvPr>
          <p:cNvSpPr/>
          <p:nvPr/>
        </p:nvSpPr>
        <p:spPr>
          <a:xfrm rot="10800000">
            <a:off x="0" y="0"/>
            <a:ext cx="12192000" cy="1598125"/>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0" name="Picture 19">
            <a:extLst>
              <a:ext uri="{FF2B5EF4-FFF2-40B4-BE49-F238E27FC236}">
                <a16:creationId xmlns:a16="http://schemas.microsoft.com/office/drawing/2014/main" id="{A695880B-EF2E-C06C-2209-082D615081A9}"/>
              </a:ext>
            </a:extLst>
          </p:cNvPr>
          <p:cNvPicPr>
            <a:picLocks noChangeAspect="1"/>
          </p:cNvPicPr>
          <p:nvPr/>
        </p:nvPicPr>
        <p:blipFill>
          <a:blip r:embed="rId2"/>
          <a:stretch>
            <a:fillRect/>
          </a:stretch>
        </p:blipFill>
        <p:spPr>
          <a:xfrm>
            <a:off x="9292395" y="514804"/>
            <a:ext cx="2109016" cy="568516"/>
          </a:xfrm>
          <a:prstGeom prst="rect">
            <a:avLst/>
          </a:prstGeom>
        </p:spPr>
      </p:pic>
      <p:sp>
        <p:nvSpPr>
          <p:cNvPr id="3" name="Text Placeholder 2">
            <a:extLst>
              <a:ext uri="{FF2B5EF4-FFF2-40B4-BE49-F238E27FC236}">
                <a16:creationId xmlns:a16="http://schemas.microsoft.com/office/drawing/2014/main" id="{1439DC28-DD4B-9EE9-68F7-A0623D5F6F02}"/>
              </a:ext>
            </a:extLst>
          </p:cNvPr>
          <p:cNvSpPr>
            <a:spLocks noGrp="1"/>
          </p:cNvSpPr>
          <p:nvPr>
            <p:ph type="body" sz="quarter" idx="10" hasCustomPrompt="1"/>
          </p:nvPr>
        </p:nvSpPr>
        <p:spPr>
          <a:xfrm>
            <a:off x="787724" y="661815"/>
            <a:ext cx="7936551" cy="568516"/>
          </a:xfrm>
        </p:spPr>
        <p:txBody>
          <a:bodyPr>
            <a:noAutofit/>
          </a:bodyPr>
          <a:lstStyle>
            <a:lvl1pPr>
              <a:defRPr sz="3000">
                <a:solidFill>
                  <a:schemeClr val="bg1"/>
                </a:solidFill>
              </a:defRPr>
            </a:lvl1pPr>
          </a:lstStyle>
          <a:p>
            <a:pPr lvl="0"/>
            <a:r>
              <a:rPr lang="en-US" dirty="0"/>
              <a:t>Headline for Copy-Heavy Slide</a:t>
            </a:r>
          </a:p>
        </p:txBody>
      </p:sp>
      <p:sp>
        <p:nvSpPr>
          <p:cNvPr id="17" name="Text Placeholder 16">
            <a:extLst>
              <a:ext uri="{FF2B5EF4-FFF2-40B4-BE49-F238E27FC236}">
                <a16:creationId xmlns:a16="http://schemas.microsoft.com/office/drawing/2014/main" id="{322C2010-FC0C-CDC5-B3A5-6D642C1D1C68}"/>
              </a:ext>
            </a:extLst>
          </p:cNvPr>
          <p:cNvSpPr>
            <a:spLocks noGrp="1"/>
          </p:cNvSpPr>
          <p:nvPr>
            <p:ph type="body" sz="quarter" idx="11" hasCustomPrompt="1"/>
          </p:nvPr>
        </p:nvSpPr>
        <p:spPr>
          <a:xfrm>
            <a:off x="801710" y="2466541"/>
            <a:ext cx="3098958" cy="461665"/>
          </a:xfrm>
        </p:spPr>
        <p:txBody>
          <a:bodyPr/>
          <a:lstStyle>
            <a:lvl1pPr>
              <a:defRPr b="1" i="0">
                <a:solidFill>
                  <a:srgbClr val="257FC3"/>
                </a:solidFill>
                <a:latin typeface="Arial Black" panose="020B0604020202020204" pitchFamily="34" charset="0"/>
                <a:cs typeface="Arial Black" panose="020B0604020202020204" pitchFamily="34" charset="0"/>
              </a:defRPr>
            </a:lvl1pPr>
          </a:lstStyle>
          <a:p>
            <a:pPr lvl="0"/>
            <a:r>
              <a:rPr lang="en-US" dirty="0"/>
              <a:t>Subhead Here</a:t>
            </a:r>
          </a:p>
        </p:txBody>
      </p:sp>
      <p:sp>
        <p:nvSpPr>
          <p:cNvPr id="24" name="Text Placeholder 23">
            <a:extLst>
              <a:ext uri="{FF2B5EF4-FFF2-40B4-BE49-F238E27FC236}">
                <a16:creationId xmlns:a16="http://schemas.microsoft.com/office/drawing/2014/main" id="{97455577-29AE-860F-BCD6-EE392F1F2E8A}"/>
              </a:ext>
            </a:extLst>
          </p:cNvPr>
          <p:cNvSpPr>
            <a:spLocks noGrp="1"/>
          </p:cNvSpPr>
          <p:nvPr>
            <p:ph type="body" sz="quarter" idx="13" hasCustomPrompt="1"/>
          </p:nvPr>
        </p:nvSpPr>
        <p:spPr>
          <a:xfrm>
            <a:off x="801711" y="3014936"/>
            <a:ext cx="3098958" cy="1261885"/>
          </a:xfrm>
        </p:spPr>
        <p:txBody>
          <a:bodyPr>
            <a:normAutofit/>
          </a:bodyPr>
          <a:lstStyle>
            <a:lvl1pPr>
              <a:lnSpc>
                <a:spcPct val="100000"/>
              </a:lnSpc>
              <a:defRPr sz="1600" b="0"/>
            </a:lvl1pPr>
          </a:lstStyle>
          <a:p>
            <a:pPr lvl="0"/>
            <a:r>
              <a:rPr lang="en-US" sz="1600" dirty="0">
                <a:solidFill>
                  <a:srgbClr val="0C406B"/>
                </a:solidFill>
                <a:latin typeface="Arial" panose="020B0604020202020204" pitchFamily="34" charset="0"/>
                <a:ea typeface="Gotham-Book" charset="0"/>
                <a:cs typeface="Arial" panose="020B0604020202020204" pitchFamily="34" charset="0"/>
              </a:rPr>
              <a:t>There will be some supporting copy that goes right here. There will be some supporting copy that goes right here and here. </a:t>
            </a:r>
          </a:p>
        </p:txBody>
      </p:sp>
      <p:sp>
        <p:nvSpPr>
          <p:cNvPr id="27" name="Text Placeholder 26">
            <a:extLst>
              <a:ext uri="{FF2B5EF4-FFF2-40B4-BE49-F238E27FC236}">
                <a16:creationId xmlns:a16="http://schemas.microsoft.com/office/drawing/2014/main" id="{8C39BC48-3DC9-DBD9-9B97-B9E52E0BDBE0}"/>
              </a:ext>
            </a:extLst>
          </p:cNvPr>
          <p:cNvSpPr>
            <a:spLocks noGrp="1"/>
          </p:cNvSpPr>
          <p:nvPr>
            <p:ph type="body" sz="quarter" idx="14" hasCustomPrompt="1"/>
          </p:nvPr>
        </p:nvSpPr>
        <p:spPr>
          <a:xfrm>
            <a:off x="801710" y="4490322"/>
            <a:ext cx="3098958" cy="164465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lvl1pPr>
          </a:lstStyle>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p:txBody>
      </p:sp>
      <p:sp>
        <p:nvSpPr>
          <p:cNvPr id="31" name="Text Placeholder 16">
            <a:extLst>
              <a:ext uri="{FF2B5EF4-FFF2-40B4-BE49-F238E27FC236}">
                <a16:creationId xmlns:a16="http://schemas.microsoft.com/office/drawing/2014/main" id="{BED2E931-A651-FF63-DF90-2F2928BE3188}"/>
              </a:ext>
            </a:extLst>
          </p:cNvPr>
          <p:cNvSpPr>
            <a:spLocks noGrp="1"/>
          </p:cNvSpPr>
          <p:nvPr>
            <p:ph type="body" sz="quarter" idx="15" hasCustomPrompt="1"/>
          </p:nvPr>
        </p:nvSpPr>
        <p:spPr>
          <a:xfrm>
            <a:off x="4308839" y="2466541"/>
            <a:ext cx="3098958" cy="461665"/>
          </a:xfrm>
        </p:spPr>
        <p:txBody>
          <a:bodyPr/>
          <a:lstStyle>
            <a:lvl1pPr>
              <a:defRPr b="1" i="0">
                <a:solidFill>
                  <a:srgbClr val="257FC3"/>
                </a:solidFill>
                <a:latin typeface="Arial Black" panose="020B0604020202020204" pitchFamily="34" charset="0"/>
                <a:cs typeface="Arial Black" panose="020B0604020202020204" pitchFamily="34" charset="0"/>
              </a:defRPr>
            </a:lvl1pPr>
          </a:lstStyle>
          <a:p>
            <a:pPr lvl="0"/>
            <a:r>
              <a:rPr lang="en-US" dirty="0"/>
              <a:t>Subhead Here</a:t>
            </a:r>
          </a:p>
        </p:txBody>
      </p:sp>
      <p:sp>
        <p:nvSpPr>
          <p:cNvPr id="32" name="Text Placeholder 23">
            <a:extLst>
              <a:ext uri="{FF2B5EF4-FFF2-40B4-BE49-F238E27FC236}">
                <a16:creationId xmlns:a16="http://schemas.microsoft.com/office/drawing/2014/main" id="{80F023AE-6E00-0A5F-3665-0618076C2D4E}"/>
              </a:ext>
            </a:extLst>
          </p:cNvPr>
          <p:cNvSpPr>
            <a:spLocks noGrp="1"/>
          </p:cNvSpPr>
          <p:nvPr>
            <p:ph type="body" sz="quarter" idx="16" hasCustomPrompt="1"/>
          </p:nvPr>
        </p:nvSpPr>
        <p:spPr>
          <a:xfrm>
            <a:off x="4308840" y="3014936"/>
            <a:ext cx="3098958" cy="1261885"/>
          </a:xfrm>
        </p:spPr>
        <p:txBody>
          <a:bodyPr>
            <a:normAutofit/>
          </a:bodyPr>
          <a:lstStyle>
            <a:lvl1pPr>
              <a:lnSpc>
                <a:spcPct val="100000"/>
              </a:lnSpc>
              <a:defRPr sz="1600" b="0"/>
            </a:lvl1pPr>
          </a:lstStyle>
          <a:p>
            <a:pPr lvl="0"/>
            <a:r>
              <a:rPr lang="en-US" sz="1600" dirty="0">
                <a:solidFill>
                  <a:srgbClr val="0C406B"/>
                </a:solidFill>
                <a:latin typeface="Arial" panose="020B0604020202020204" pitchFamily="34" charset="0"/>
                <a:ea typeface="Gotham-Book" charset="0"/>
                <a:cs typeface="Arial" panose="020B0604020202020204" pitchFamily="34" charset="0"/>
              </a:rPr>
              <a:t>There will be some supporting copy that goes right here. There will be some supporting copy that goes right here and here. </a:t>
            </a:r>
          </a:p>
        </p:txBody>
      </p:sp>
      <p:sp>
        <p:nvSpPr>
          <p:cNvPr id="33" name="Text Placeholder 26">
            <a:extLst>
              <a:ext uri="{FF2B5EF4-FFF2-40B4-BE49-F238E27FC236}">
                <a16:creationId xmlns:a16="http://schemas.microsoft.com/office/drawing/2014/main" id="{98CECAFA-98DA-3A65-28B7-55138E453B98}"/>
              </a:ext>
            </a:extLst>
          </p:cNvPr>
          <p:cNvSpPr>
            <a:spLocks noGrp="1"/>
          </p:cNvSpPr>
          <p:nvPr>
            <p:ph type="body" sz="quarter" idx="17" hasCustomPrompt="1"/>
          </p:nvPr>
        </p:nvSpPr>
        <p:spPr>
          <a:xfrm>
            <a:off x="4308839" y="4490322"/>
            <a:ext cx="3098958" cy="164465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lvl1pPr>
          </a:lstStyle>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p:txBody>
      </p:sp>
      <p:sp>
        <p:nvSpPr>
          <p:cNvPr id="34" name="Text Placeholder 16">
            <a:extLst>
              <a:ext uri="{FF2B5EF4-FFF2-40B4-BE49-F238E27FC236}">
                <a16:creationId xmlns:a16="http://schemas.microsoft.com/office/drawing/2014/main" id="{143D0034-A27C-EB1F-2783-DF3BA69F038D}"/>
              </a:ext>
            </a:extLst>
          </p:cNvPr>
          <p:cNvSpPr>
            <a:spLocks noGrp="1"/>
          </p:cNvSpPr>
          <p:nvPr>
            <p:ph type="body" sz="quarter" idx="18" hasCustomPrompt="1"/>
          </p:nvPr>
        </p:nvSpPr>
        <p:spPr>
          <a:xfrm>
            <a:off x="7804394" y="2466541"/>
            <a:ext cx="3098958" cy="461665"/>
          </a:xfrm>
        </p:spPr>
        <p:txBody>
          <a:bodyPr/>
          <a:lstStyle>
            <a:lvl1pPr>
              <a:defRPr b="1" i="0">
                <a:solidFill>
                  <a:srgbClr val="257FC3"/>
                </a:solidFill>
                <a:latin typeface="Arial Black" panose="020B0604020202020204" pitchFamily="34" charset="0"/>
                <a:cs typeface="Arial Black" panose="020B0604020202020204" pitchFamily="34" charset="0"/>
              </a:defRPr>
            </a:lvl1pPr>
          </a:lstStyle>
          <a:p>
            <a:pPr lvl="0"/>
            <a:r>
              <a:rPr lang="en-US" dirty="0"/>
              <a:t>Subhead Here</a:t>
            </a:r>
          </a:p>
        </p:txBody>
      </p:sp>
      <p:sp>
        <p:nvSpPr>
          <p:cNvPr id="35" name="Text Placeholder 23">
            <a:extLst>
              <a:ext uri="{FF2B5EF4-FFF2-40B4-BE49-F238E27FC236}">
                <a16:creationId xmlns:a16="http://schemas.microsoft.com/office/drawing/2014/main" id="{ED410B98-B943-1CF7-575B-B29ED7A6A7CE}"/>
              </a:ext>
            </a:extLst>
          </p:cNvPr>
          <p:cNvSpPr>
            <a:spLocks noGrp="1"/>
          </p:cNvSpPr>
          <p:nvPr>
            <p:ph type="body" sz="quarter" idx="19" hasCustomPrompt="1"/>
          </p:nvPr>
        </p:nvSpPr>
        <p:spPr>
          <a:xfrm>
            <a:off x="7804395" y="3014936"/>
            <a:ext cx="3098958" cy="1261885"/>
          </a:xfrm>
        </p:spPr>
        <p:txBody>
          <a:bodyPr>
            <a:normAutofit/>
          </a:bodyPr>
          <a:lstStyle>
            <a:lvl1pPr>
              <a:lnSpc>
                <a:spcPct val="100000"/>
              </a:lnSpc>
              <a:defRPr sz="1600" b="0"/>
            </a:lvl1pPr>
          </a:lstStyle>
          <a:p>
            <a:pPr lvl="0"/>
            <a:r>
              <a:rPr lang="en-US" sz="1600" dirty="0">
                <a:solidFill>
                  <a:srgbClr val="0C406B"/>
                </a:solidFill>
                <a:latin typeface="Arial" panose="020B0604020202020204" pitchFamily="34" charset="0"/>
                <a:ea typeface="Gotham-Book" charset="0"/>
                <a:cs typeface="Arial" panose="020B0604020202020204" pitchFamily="34" charset="0"/>
              </a:rPr>
              <a:t>There will be some supporting copy that goes right here. There will be some supporting copy that goes right here and here. </a:t>
            </a:r>
          </a:p>
        </p:txBody>
      </p:sp>
      <p:sp>
        <p:nvSpPr>
          <p:cNvPr id="36" name="Text Placeholder 26">
            <a:extLst>
              <a:ext uri="{FF2B5EF4-FFF2-40B4-BE49-F238E27FC236}">
                <a16:creationId xmlns:a16="http://schemas.microsoft.com/office/drawing/2014/main" id="{97C5CF6B-C014-6B02-91F8-763134468F53}"/>
              </a:ext>
            </a:extLst>
          </p:cNvPr>
          <p:cNvSpPr>
            <a:spLocks noGrp="1"/>
          </p:cNvSpPr>
          <p:nvPr>
            <p:ph type="body" sz="quarter" idx="20" hasCustomPrompt="1"/>
          </p:nvPr>
        </p:nvSpPr>
        <p:spPr>
          <a:xfrm>
            <a:off x="7804394" y="4490322"/>
            <a:ext cx="3098958" cy="164465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lvl1pPr>
          </a:lstStyle>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 goes here</a:t>
            </a:r>
          </a:p>
        </p:txBody>
      </p:sp>
    </p:spTree>
    <p:extLst>
      <p:ext uri="{BB962C8B-B14F-4D97-AF65-F5344CB8AC3E}">
        <p14:creationId xmlns:p14="http://schemas.microsoft.com/office/powerpoint/2010/main" val="141675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D8C309-2F6D-36E5-59CC-1ADE77471D7F}"/>
              </a:ext>
            </a:extLst>
          </p:cNvPr>
          <p:cNvSpPr/>
          <p:nvPr/>
        </p:nvSpPr>
        <p:spPr>
          <a:xfrm rot="10800000">
            <a:off x="7940" y="0"/>
            <a:ext cx="6617943" cy="6858000"/>
          </a:xfrm>
          <a:prstGeom prst="rect">
            <a:avLst/>
          </a:prstGeom>
          <a:gradFill flip="none" rotWithShape="1">
            <a:gsLst>
              <a:gs pos="43000">
                <a:srgbClr val="065990"/>
              </a:gs>
              <a:gs pos="0">
                <a:srgbClr val="0071B5"/>
              </a:gs>
              <a:gs pos="78000">
                <a:srgbClr val="0C406B"/>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cxnSp>
        <p:nvCxnSpPr>
          <p:cNvPr id="6" name="Straight Connector 5">
            <a:extLst>
              <a:ext uri="{FF2B5EF4-FFF2-40B4-BE49-F238E27FC236}">
                <a16:creationId xmlns:a16="http://schemas.microsoft.com/office/drawing/2014/main" id="{C156E6E9-733D-48EA-788D-8EB72C0FC647}"/>
              </a:ext>
            </a:extLst>
          </p:cNvPr>
          <p:cNvCxnSpPr>
            <a:cxnSpLocks/>
          </p:cNvCxnSpPr>
          <p:nvPr/>
        </p:nvCxnSpPr>
        <p:spPr>
          <a:xfrm flipH="1">
            <a:off x="733359" y="2714275"/>
            <a:ext cx="331370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Picture Placeholder 7">
            <a:extLst>
              <a:ext uri="{FF2B5EF4-FFF2-40B4-BE49-F238E27FC236}">
                <a16:creationId xmlns:a16="http://schemas.microsoft.com/office/drawing/2014/main" id="{C420ED43-9394-28BA-BDC0-C51A5900A448}"/>
              </a:ext>
            </a:extLst>
          </p:cNvPr>
          <p:cNvSpPr>
            <a:spLocks noGrp="1"/>
          </p:cNvSpPr>
          <p:nvPr>
            <p:ph type="pic" sz="quarter" idx="10"/>
          </p:nvPr>
        </p:nvSpPr>
        <p:spPr>
          <a:xfrm>
            <a:off x="6420573" y="0"/>
            <a:ext cx="5771427" cy="6858000"/>
          </a:xfrm>
          <a:prstGeom prst="rect">
            <a:avLst/>
          </a:prstGeom>
          <a:pattFill prst="pct5">
            <a:fgClr>
              <a:schemeClr val="accent1"/>
            </a:fgClr>
            <a:bgClr>
              <a:schemeClr val="bg1"/>
            </a:bgClr>
          </a:pattFill>
        </p:spPr>
        <p:txBody>
          <a:bodyPr anchor="t">
            <a:normAutofit/>
          </a:bodyPr>
          <a:lstStyle>
            <a:lvl1pPr marL="0" indent="0" algn="ctr">
              <a:buNone/>
              <a:defRPr sz="1400" b="0" i="0" baseline="0">
                <a:solidFill>
                  <a:srgbClr val="257FC3"/>
                </a:solidFill>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Text Placeholder 2">
            <a:extLst>
              <a:ext uri="{FF2B5EF4-FFF2-40B4-BE49-F238E27FC236}">
                <a16:creationId xmlns:a16="http://schemas.microsoft.com/office/drawing/2014/main" id="{102426F5-930E-8030-2D7D-480AA79E6140}"/>
              </a:ext>
            </a:extLst>
          </p:cNvPr>
          <p:cNvSpPr>
            <a:spLocks noGrp="1"/>
          </p:cNvSpPr>
          <p:nvPr>
            <p:ph type="body" sz="quarter" idx="11" hasCustomPrompt="1"/>
          </p:nvPr>
        </p:nvSpPr>
        <p:spPr>
          <a:xfrm>
            <a:off x="635820" y="1278627"/>
            <a:ext cx="3411247" cy="1094157"/>
          </a:xfrm>
        </p:spPr>
        <p:txBody>
          <a:bodyPr anchor="b">
            <a:noAutofit/>
          </a:bodyPr>
          <a:lstStyle>
            <a:lvl1pPr>
              <a:defRPr sz="3200">
                <a:solidFill>
                  <a:schemeClr val="bg1"/>
                </a:solidFill>
              </a:defRPr>
            </a:lvl1pPr>
          </a:lstStyle>
          <a:p>
            <a:pPr lvl="0"/>
            <a:r>
              <a:rPr lang="en-US" dirty="0"/>
              <a:t>Headline Goes Right Here</a:t>
            </a:r>
          </a:p>
        </p:txBody>
      </p:sp>
      <p:sp>
        <p:nvSpPr>
          <p:cNvPr id="10" name="Text Placeholder 9">
            <a:extLst>
              <a:ext uri="{FF2B5EF4-FFF2-40B4-BE49-F238E27FC236}">
                <a16:creationId xmlns:a16="http://schemas.microsoft.com/office/drawing/2014/main" id="{5B530D60-6DA7-F475-0B8E-84AF10DBE6F2}"/>
              </a:ext>
            </a:extLst>
          </p:cNvPr>
          <p:cNvSpPr>
            <a:spLocks noGrp="1"/>
          </p:cNvSpPr>
          <p:nvPr>
            <p:ph type="body" sz="quarter" idx="12" hasCustomPrompt="1"/>
          </p:nvPr>
        </p:nvSpPr>
        <p:spPr>
          <a:xfrm>
            <a:off x="635820" y="2961872"/>
            <a:ext cx="3411247" cy="689540"/>
          </a:xfrm>
        </p:spPr>
        <p:txBody>
          <a:bodyPr>
            <a:normAutofit/>
          </a:bodyPr>
          <a:lstStyle>
            <a:lvl1pPr>
              <a:defRPr sz="2000" b="0" i="0">
                <a:solidFill>
                  <a:schemeClr val="bg1"/>
                </a:solidFill>
                <a:latin typeface="Arial" panose="020B0604020202020204" pitchFamily="34" charset="0"/>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Statement goes right here and all the way to here:</a:t>
            </a:r>
          </a:p>
        </p:txBody>
      </p:sp>
      <p:sp>
        <p:nvSpPr>
          <p:cNvPr id="12" name="Text Placeholder 26">
            <a:extLst>
              <a:ext uri="{FF2B5EF4-FFF2-40B4-BE49-F238E27FC236}">
                <a16:creationId xmlns:a16="http://schemas.microsoft.com/office/drawing/2014/main" id="{7FED0D64-5FE2-9A63-A1EC-F2C6BAF67518}"/>
              </a:ext>
            </a:extLst>
          </p:cNvPr>
          <p:cNvSpPr>
            <a:spLocks noGrp="1"/>
          </p:cNvSpPr>
          <p:nvPr>
            <p:ph type="body" sz="quarter" idx="14" hasCustomPrompt="1"/>
          </p:nvPr>
        </p:nvSpPr>
        <p:spPr>
          <a:xfrm>
            <a:off x="635820" y="3890552"/>
            <a:ext cx="1549479" cy="164465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
        <p:nvSpPr>
          <p:cNvPr id="13" name="Text Placeholder 26">
            <a:extLst>
              <a:ext uri="{FF2B5EF4-FFF2-40B4-BE49-F238E27FC236}">
                <a16:creationId xmlns:a16="http://schemas.microsoft.com/office/drawing/2014/main" id="{6AA8610E-83BB-1EDC-31A1-2976C68B4BDB}"/>
              </a:ext>
            </a:extLst>
          </p:cNvPr>
          <p:cNvSpPr>
            <a:spLocks noGrp="1"/>
          </p:cNvSpPr>
          <p:nvPr>
            <p:ph type="body" sz="quarter" idx="15" hasCustomPrompt="1"/>
          </p:nvPr>
        </p:nvSpPr>
        <p:spPr>
          <a:xfrm>
            <a:off x="2487769" y="3890552"/>
            <a:ext cx="1549479" cy="164465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here</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2679680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B32B893-84ED-5426-B3EF-A463EA07071F}"/>
              </a:ext>
            </a:extLst>
          </p:cNvPr>
          <p:cNvSpPr>
            <a:spLocks noGrp="1"/>
          </p:cNvSpPr>
          <p:nvPr>
            <p:ph type="body" idx="1"/>
          </p:nvPr>
        </p:nvSpPr>
        <p:spPr>
          <a:xfrm>
            <a:off x="838200" y="2398137"/>
            <a:ext cx="4708161" cy="24161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a:extLst>
              <a:ext uri="{FF2B5EF4-FFF2-40B4-BE49-F238E27FC236}">
                <a16:creationId xmlns:a16="http://schemas.microsoft.com/office/drawing/2014/main" id="{1CE74849-4430-DD45-1F82-E4E34A40D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4" name="Slide Number Placeholder 4">
            <a:extLst>
              <a:ext uri="{FF2B5EF4-FFF2-40B4-BE49-F238E27FC236}">
                <a16:creationId xmlns:a16="http://schemas.microsoft.com/office/drawing/2014/main" id="{5CB91529-F956-D3C8-0AB7-AA3419CE9B60}"/>
              </a:ext>
            </a:extLst>
          </p:cNvPr>
          <p:cNvSpPr>
            <a:spLocks noGrp="1"/>
          </p:cNvSpPr>
          <p:nvPr>
            <p:ph type="sldNum" sz="quarter" idx="4"/>
          </p:nvPr>
        </p:nvSpPr>
        <p:spPr>
          <a:xfrm>
            <a:off x="10558300" y="6104211"/>
            <a:ext cx="1052510" cy="365125"/>
          </a:xfrm>
          <a:prstGeom prst="rect">
            <a:avLst/>
          </a:prstGeom>
        </p:spPr>
        <p:txBody>
          <a:bodyPr/>
          <a:lstStyle>
            <a:lvl1pPr algn="r">
              <a:defRPr sz="1400">
                <a:solidFill>
                  <a:srgbClr val="003B71"/>
                </a:solidFill>
              </a:defRPr>
            </a:lvl1pPr>
          </a:lstStyle>
          <a:p>
            <a:fld id="{D57F1E4F-1CFF-5643-939E-217C01CDF565}" type="slidenum">
              <a:rPr lang="en-US" smtClean="0"/>
              <a:pPr/>
              <a:t>‹#›</a:t>
            </a:fld>
            <a:endParaRPr lang="en-US" dirty="0"/>
          </a:p>
        </p:txBody>
      </p:sp>
      <p:sp>
        <p:nvSpPr>
          <p:cNvPr id="25" name="Footer Placeholder 7">
            <a:extLst>
              <a:ext uri="{FF2B5EF4-FFF2-40B4-BE49-F238E27FC236}">
                <a16:creationId xmlns:a16="http://schemas.microsoft.com/office/drawing/2014/main" id="{BC4D969A-FC4A-4161-6A3F-E86AA933EE7D}"/>
              </a:ext>
            </a:extLst>
          </p:cNvPr>
          <p:cNvSpPr>
            <a:spLocks noGrp="1"/>
          </p:cNvSpPr>
          <p:nvPr>
            <p:ph type="ftr" sz="quarter" idx="3"/>
          </p:nvPr>
        </p:nvSpPr>
        <p:spPr>
          <a:xfrm>
            <a:off x="733592" y="6104211"/>
            <a:ext cx="6917210" cy="365125"/>
          </a:xfrm>
          <a:prstGeom prst="rect">
            <a:avLst/>
          </a:prstGeom>
        </p:spPr>
        <p:txBody>
          <a:bodyPr/>
          <a:lstStyle>
            <a:lvl1pPr>
              <a:defRPr sz="1400">
                <a:solidFill>
                  <a:srgbClr val="003B71"/>
                </a:solidFill>
              </a:defRPr>
            </a:lvl1pPr>
          </a:lstStyle>
          <a:p>
            <a:endParaRPr lang="en-US" dirty="0"/>
          </a:p>
        </p:txBody>
      </p:sp>
    </p:spTree>
    <p:extLst>
      <p:ext uri="{BB962C8B-B14F-4D97-AF65-F5344CB8AC3E}">
        <p14:creationId xmlns:p14="http://schemas.microsoft.com/office/powerpoint/2010/main" val="2686827612"/>
      </p:ext>
    </p:extLst>
  </p:cSld>
  <p:clrMap bg1="lt1" tx1="dk1" bg2="lt2" tx2="dk2" accent1="accent1" accent2="accent2" accent3="accent3" accent4="accent4" accent5="accent5" accent6="accent6" hlink="hlink" folHlink="folHlink"/>
  <p:sldLayoutIdLst>
    <p:sldLayoutId id="2147483657" r:id="rId1"/>
    <p:sldLayoutId id="2147483709" r:id="rId2"/>
    <p:sldLayoutId id="2147483658" r:id="rId3"/>
    <p:sldLayoutId id="2147483659" r:id="rId4"/>
    <p:sldLayoutId id="2147483660" r:id="rId5"/>
    <p:sldLayoutId id="2147483661" r:id="rId6"/>
    <p:sldLayoutId id="2147483662" r:id="rId7"/>
    <p:sldLayoutId id="2147483663" r:id="rId8"/>
    <p:sldLayoutId id="2147483664" r:id="rId9"/>
    <p:sldLayoutId id="2147483690" r:id="rId10"/>
    <p:sldLayoutId id="2147483672" r:id="rId11"/>
    <p:sldLayoutId id="2147483710" r:id="rId12"/>
    <p:sldLayoutId id="2147483673" r:id="rId13"/>
    <p:sldLayoutId id="2147483665" r:id="rId14"/>
    <p:sldLayoutId id="2147483666" r:id="rId15"/>
    <p:sldLayoutId id="2147483667" r:id="rId16"/>
    <p:sldLayoutId id="2147483711" r:id="rId17"/>
    <p:sldLayoutId id="2147483705" r:id="rId18"/>
    <p:sldLayoutId id="2147483668" r:id="rId19"/>
    <p:sldLayoutId id="2147483669" r:id="rId20"/>
    <p:sldLayoutId id="2147483717" r:id="rId21"/>
    <p:sldLayoutId id="2147483706" r:id="rId22"/>
    <p:sldLayoutId id="2147483678" r:id="rId23"/>
    <p:sldLayoutId id="2147483720" r:id="rId24"/>
    <p:sldLayoutId id="2147483674" r:id="rId25"/>
    <p:sldLayoutId id="2147483679" r:id="rId26"/>
    <p:sldLayoutId id="2147483707" r:id="rId27"/>
    <p:sldLayoutId id="2147483680" r:id="rId28"/>
    <p:sldLayoutId id="2147483719" r:id="rId29"/>
    <p:sldLayoutId id="2147483708" r:id="rId30"/>
    <p:sldLayoutId id="2147483681" r:id="rId31"/>
    <p:sldLayoutId id="2147483684" r:id="rId32"/>
    <p:sldLayoutId id="2147483700" r:id="rId33"/>
    <p:sldLayoutId id="2147483685" r:id="rId34"/>
    <p:sldLayoutId id="2147483718" r:id="rId35"/>
    <p:sldLayoutId id="2147483714" r:id="rId36"/>
    <p:sldLayoutId id="2147483687" r:id="rId37"/>
    <p:sldLayoutId id="2147483688" r:id="rId38"/>
    <p:sldLayoutId id="2147483712" r:id="rId39"/>
    <p:sldLayoutId id="2147483692" r:id="rId40"/>
    <p:sldLayoutId id="2147483716" r:id="rId41"/>
    <p:sldLayoutId id="2147483693" r:id="rId42"/>
    <p:sldLayoutId id="2147483694" r:id="rId43"/>
    <p:sldLayoutId id="2147483715" r:id="rId44"/>
    <p:sldLayoutId id="2147483703" r:id="rId45"/>
    <p:sldLayoutId id="2147483713" r:id="rId46"/>
    <p:sldLayoutId id="2147483696" r:id="rId47"/>
    <p:sldLayoutId id="2147483697" r:id="rId48"/>
    <p:sldLayoutId id="2147483704" r:id="rId49"/>
  </p:sldLayoutIdLst>
  <p:txStyles>
    <p:titleStyle>
      <a:lvl1pPr algn="l" defTabSz="914400" rtl="0" eaLnBrk="1" latinLnBrk="0" hangingPunct="1">
        <a:lnSpc>
          <a:spcPct val="90000"/>
        </a:lnSpc>
        <a:spcBef>
          <a:spcPct val="0"/>
        </a:spcBef>
        <a:buNone/>
        <a:defRPr sz="4400" b="1" i="0" kern="1200">
          <a:solidFill>
            <a:srgbClr val="257FC3"/>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i="0" kern="1200">
          <a:solidFill>
            <a:srgbClr val="003B7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 typeface="Wingdings" pitchFamily="2" charset="2"/>
        <a:buChar char="§"/>
        <a:defRPr sz="1600" b="0" i="0" kern="1200">
          <a:solidFill>
            <a:srgbClr val="003B7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C406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b="0" i="0" kern="1200">
          <a:solidFill>
            <a:srgbClr val="0C406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0" i="0" kern="1200">
          <a:solidFill>
            <a:srgbClr val="0C406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267.xml"/><Relationship Id="rId21" Type="http://schemas.openxmlformats.org/officeDocument/2006/relationships/customXml" Target="../ink/ink194.xml"/><Relationship Id="rId42" Type="http://schemas.openxmlformats.org/officeDocument/2006/relationships/customXml" Target="../ink/ink206.xml"/><Relationship Id="rId63" Type="http://schemas.openxmlformats.org/officeDocument/2006/relationships/customXml" Target="../ink/ink223.xml"/><Relationship Id="rId84" Type="http://schemas.openxmlformats.org/officeDocument/2006/relationships/customXml" Target="../ink/ink243.xml"/><Relationship Id="rId138" Type="http://schemas.openxmlformats.org/officeDocument/2006/relationships/customXml" Target="../ink/ink284.xml"/><Relationship Id="rId107" Type="http://schemas.openxmlformats.org/officeDocument/2006/relationships/customXml" Target="../ink/ink259.xml"/><Relationship Id="rId11" Type="http://schemas.openxmlformats.org/officeDocument/2006/relationships/customXml" Target="../ink/ink185.xml"/><Relationship Id="rId32" Type="http://schemas.openxmlformats.org/officeDocument/2006/relationships/image" Target="../media/image850.png"/><Relationship Id="rId37" Type="http://schemas.openxmlformats.org/officeDocument/2006/relationships/customXml" Target="../ink/ink202.xml"/><Relationship Id="rId53" Type="http://schemas.openxmlformats.org/officeDocument/2006/relationships/customXml" Target="../ink/ink213.xml"/><Relationship Id="rId58" Type="http://schemas.openxmlformats.org/officeDocument/2006/relationships/customXml" Target="../ink/ink218.xml"/><Relationship Id="rId74" Type="http://schemas.openxmlformats.org/officeDocument/2006/relationships/customXml" Target="../ink/ink234.xml"/><Relationship Id="rId79" Type="http://schemas.openxmlformats.org/officeDocument/2006/relationships/customXml" Target="../ink/ink239.xml"/><Relationship Id="rId102" Type="http://schemas.openxmlformats.org/officeDocument/2006/relationships/image" Target="../media/image93.png"/><Relationship Id="rId123" Type="http://schemas.openxmlformats.org/officeDocument/2006/relationships/customXml" Target="../ink/ink271.xml"/><Relationship Id="rId128" Type="http://schemas.openxmlformats.org/officeDocument/2006/relationships/customXml" Target="../ink/ink275.xml"/><Relationship Id="rId144" Type="http://schemas.openxmlformats.org/officeDocument/2006/relationships/customXml" Target="../ink/ink289.xml"/><Relationship Id="rId5" Type="http://schemas.openxmlformats.org/officeDocument/2006/relationships/customXml" Target="../ink/ink181.xml"/><Relationship Id="rId90" Type="http://schemas.openxmlformats.org/officeDocument/2006/relationships/customXml" Target="../ink/ink246.xml"/><Relationship Id="rId95" Type="http://schemas.openxmlformats.org/officeDocument/2006/relationships/customXml" Target="../ink/ink251.xml"/><Relationship Id="rId22" Type="http://schemas.openxmlformats.org/officeDocument/2006/relationships/image" Target="../media/image65.png"/><Relationship Id="rId27" Type="http://schemas.openxmlformats.org/officeDocument/2006/relationships/customXml" Target="../ink/ink197.xml"/><Relationship Id="rId43" Type="http://schemas.openxmlformats.org/officeDocument/2006/relationships/customXml" Target="../ink/ink207.xml"/><Relationship Id="rId48" Type="http://schemas.openxmlformats.org/officeDocument/2006/relationships/image" Target="../media/image890.png"/><Relationship Id="rId64" Type="http://schemas.openxmlformats.org/officeDocument/2006/relationships/customXml" Target="../ink/ink224.xml"/><Relationship Id="rId69" Type="http://schemas.openxmlformats.org/officeDocument/2006/relationships/customXml" Target="../ink/ink229.xml"/><Relationship Id="rId113" Type="http://schemas.openxmlformats.org/officeDocument/2006/relationships/customXml" Target="../ink/ink264.xml"/><Relationship Id="rId118" Type="http://schemas.openxmlformats.org/officeDocument/2006/relationships/customXml" Target="../ink/ink268.xml"/><Relationship Id="rId134" Type="http://schemas.openxmlformats.org/officeDocument/2006/relationships/customXml" Target="../ink/ink281.xml"/><Relationship Id="rId139" Type="http://schemas.openxmlformats.org/officeDocument/2006/relationships/image" Target="../media/image101.png"/><Relationship Id="rId80" Type="http://schemas.openxmlformats.org/officeDocument/2006/relationships/customXml" Target="../ink/ink240.xml"/><Relationship Id="rId85" Type="http://schemas.openxmlformats.org/officeDocument/2006/relationships/image" Target="../media/image700.png"/><Relationship Id="rId12" Type="http://schemas.openxmlformats.org/officeDocument/2006/relationships/customXml" Target="../ink/ink186.xml"/><Relationship Id="rId17" Type="http://schemas.openxmlformats.org/officeDocument/2006/relationships/customXml" Target="../ink/ink191.xml"/><Relationship Id="rId33" Type="http://schemas.openxmlformats.org/officeDocument/2006/relationships/customXml" Target="../ink/ink200.xml"/><Relationship Id="rId38" Type="http://schemas.openxmlformats.org/officeDocument/2006/relationships/image" Target="../media/image68.png"/><Relationship Id="rId59" Type="http://schemas.openxmlformats.org/officeDocument/2006/relationships/customXml" Target="../ink/ink219.xml"/><Relationship Id="rId103" Type="http://schemas.openxmlformats.org/officeDocument/2006/relationships/customXml" Target="../ink/ink257.xml"/><Relationship Id="rId108" Type="http://schemas.openxmlformats.org/officeDocument/2006/relationships/image" Target="../media/image96.png"/><Relationship Id="rId124" Type="http://schemas.openxmlformats.org/officeDocument/2006/relationships/customXml" Target="../ink/ink272.xml"/><Relationship Id="rId129" Type="http://schemas.openxmlformats.org/officeDocument/2006/relationships/customXml" Target="../ink/ink276.xml"/><Relationship Id="rId54" Type="http://schemas.openxmlformats.org/officeDocument/2006/relationships/customXml" Target="../ink/ink214.xml"/><Relationship Id="rId70" Type="http://schemas.openxmlformats.org/officeDocument/2006/relationships/customXml" Target="../ink/ink230.xml"/><Relationship Id="rId75" Type="http://schemas.openxmlformats.org/officeDocument/2006/relationships/customXml" Target="../ink/ink235.xml"/><Relationship Id="rId91" Type="http://schemas.openxmlformats.org/officeDocument/2006/relationships/customXml" Target="../ink/ink247.xml"/><Relationship Id="rId96" Type="http://schemas.openxmlformats.org/officeDocument/2006/relationships/customXml" Target="../ink/ink252.xml"/><Relationship Id="rId140" Type="http://schemas.openxmlformats.org/officeDocument/2006/relationships/customXml" Target="../ink/ink285.xml"/><Relationship Id="rId1" Type="http://schemas.openxmlformats.org/officeDocument/2006/relationships/slideLayout" Target="../slideLayouts/slideLayout13.xml"/><Relationship Id="rId6" Type="http://schemas.openxmlformats.org/officeDocument/2006/relationships/image" Target="../media/image620.png"/><Relationship Id="rId23" Type="http://schemas.openxmlformats.org/officeDocument/2006/relationships/customXml" Target="../ink/ink195.xml"/><Relationship Id="rId28" Type="http://schemas.openxmlformats.org/officeDocument/2006/relationships/image" Target="../media/image840.png"/><Relationship Id="rId49" Type="http://schemas.openxmlformats.org/officeDocument/2006/relationships/customXml" Target="../ink/ink210.xml"/><Relationship Id="rId114" Type="http://schemas.openxmlformats.org/officeDocument/2006/relationships/image" Target="../media/image97.png"/><Relationship Id="rId119" Type="http://schemas.openxmlformats.org/officeDocument/2006/relationships/image" Target="../media/image98.png"/><Relationship Id="rId44" Type="http://schemas.openxmlformats.org/officeDocument/2006/relationships/image" Target="../media/image870.png"/><Relationship Id="rId60" Type="http://schemas.openxmlformats.org/officeDocument/2006/relationships/customXml" Target="../ink/ink220.xml"/><Relationship Id="rId65" Type="http://schemas.openxmlformats.org/officeDocument/2006/relationships/customXml" Target="../ink/ink225.xml"/><Relationship Id="rId81" Type="http://schemas.openxmlformats.org/officeDocument/2006/relationships/customXml" Target="../ink/ink241.xml"/><Relationship Id="rId86" Type="http://schemas.openxmlformats.org/officeDocument/2006/relationships/customXml" Target="../ink/ink244.xml"/><Relationship Id="rId130" Type="http://schemas.openxmlformats.org/officeDocument/2006/relationships/customXml" Target="../ink/ink277.xml"/><Relationship Id="rId135" Type="http://schemas.openxmlformats.org/officeDocument/2006/relationships/customXml" Target="../ink/ink282.xml"/><Relationship Id="rId13" Type="http://schemas.openxmlformats.org/officeDocument/2006/relationships/customXml" Target="../ink/ink187.xml"/><Relationship Id="rId18" Type="http://schemas.openxmlformats.org/officeDocument/2006/relationships/customXml" Target="../ink/ink192.xml"/><Relationship Id="rId39" Type="http://schemas.openxmlformats.org/officeDocument/2006/relationships/customXml" Target="../ink/ink203.xml"/><Relationship Id="rId109" Type="http://schemas.openxmlformats.org/officeDocument/2006/relationships/customXml" Target="../ink/ink260.xml"/><Relationship Id="rId34" Type="http://schemas.openxmlformats.org/officeDocument/2006/relationships/image" Target="../media/image860.png"/><Relationship Id="rId50" Type="http://schemas.openxmlformats.org/officeDocument/2006/relationships/image" Target="../media/image900.png"/><Relationship Id="rId55" Type="http://schemas.openxmlformats.org/officeDocument/2006/relationships/customXml" Target="../ink/ink215.xml"/><Relationship Id="rId76" Type="http://schemas.openxmlformats.org/officeDocument/2006/relationships/customXml" Target="../ink/ink236.xml"/><Relationship Id="rId97" Type="http://schemas.openxmlformats.org/officeDocument/2006/relationships/customXml" Target="../ink/ink253.xml"/><Relationship Id="rId104" Type="http://schemas.openxmlformats.org/officeDocument/2006/relationships/image" Target="../media/image94.png"/><Relationship Id="rId120" Type="http://schemas.openxmlformats.org/officeDocument/2006/relationships/customXml" Target="../ink/ink269.xml"/><Relationship Id="rId125" Type="http://schemas.openxmlformats.org/officeDocument/2006/relationships/customXml" Target="../ink/ink273.xml"/><Relationship Id="rId141" Type="http://schemas.openxmlformats.org/officeDocument/2006/relationships/customXml" Target="../ink/ink286.xml"/><Relationship Id="rId7" Type="http://schemas.openxmlformats.org/officeDocument/2006/relationships/customXml" Target="../ink/ink182.xml"/><Relationship Id="rId71" Type="http://schemas.openxmlformats.org/officeDocument/2006/relationships/customXml" Target="../ink/ink231.xml"/><Relationship Id="rId92" Type="http://schemas.openxmlformats.org/officeDocument/2006/relationships/customXml" Target="../ink/ink248.xml"/><Relationship Id="rId2" Type="http://schemas.openxmlformats.org/officeDocument/2006/relationships/image" Target="../media/image27.png"/><Relationship Id="rId29" Type="http://schemas.openxmlformats.org/officeDocument/2006/relationships/customXml" Target="../ink/ink198.xml"/><Relationship Id="rId24" Type="http://schemas.openxmlformats.org/officeDocument/2006/relationships/image" Target="../media/image830.png"/><Relationship Id="rId40" Type="http://schemas.openxmlformats.org/officeDocument/2006/relationships/customXml" Target="../ink/ink204.xml"/><Relationship Id="rId45" Type="http://schemas.openxmlformats.org/officeDocument/2006/relationships/customXml" Target="../ink/ink208.xml"/><Relationship Id="rId66" Type="http://schemas.openxmlformats.org/officeDocument/2006/relationships/customXml" Target="../ink/ink226.xml"/><Relationship Id="rId87" Type="http://schemas.openxmlformats.org/officeDocument/2006/relationships/image" Target="../media/image91.png"/><Relationship Id="rId110" Type="http://schemas.openxmlformats.org/officeDocument/2006/relationships/customXml" Target="../ink/ink261.xml"/><Relationship Id="rId115" Type="http://schemas.openxmlformats.org/officeDocument/2006/relationships/customXml" Target="../ink/ink265.xml"/><Relationship Id="rId131" Type="http://schemas.openxmlformats.org/officeDocument/2006/relationships/customXml" Target="../ink/ink278.xml"/><Relationship Id="rId136" Type="http://schemas.openxmlformats.org/officeDocument/2006/relationships/customXml" Target="../ink/ink283.xml"/><Relationship Id="rId61" Type="http://schemas.openxmlformats.org/officeDocument/2006/relationships/customXml" Target="../ink/ink221.xml"/><Relationship Id="rId82" Type="http://schemas.openxmlformats.org/officeDocument/2006/relationships/customXml" Target="../ink/ink242.xml"/><Relationship Id="rId19" Type="http://schemas.openxmlformats.org/officeDocument/2006/relationships/customXml" Target="../ink/ink193.xml"/><Relationship Id="rId14" Type="http://schemas.openxmlformats.org/officeDocument/2006/relationships/customXml" Target="../ink/ink188.xml"/><Relationship Id="rId30" Type="http://schemas.openxmlformats.org/officeDocument/2006/relationships/image" Target="../media/image66.png"/><Relationship Id="rId35" Type="http://schemas.openxmlformats.org/officeDocument/2006/relationships/customXml" Target="../ink/ink201.xml"/><Relationship Id="rId56" Type="http://schemas.openxmlformats.org/officeDocument/2006/relationships/customXml" Target="../ink/ink216.xml"/><Relationship Id="rId77" Type="http://schemas.openxmlformats.org/officeDocument/2006/relationships/customXml" Target="../ink/ink237.xml"/><Relationship Id="rId100" Type="http://schemas.openxmlformats.org/officeDocument/2006/relationships/image" Target="../media/image92.png"/><Relationship Id="rId105" Type="http://schemas.openxmlformats.org/officeDocument/2006/relationships/customXml" Target="../ink/ink258.xml"/><Relationship Id="rId126" Type="http://schemas.openxmlformats.org/officeDocument/2006/relationships/customXml" Target="../ink/ink274.xml"/><Relationship Id="rId8" Type="http://schemas.openxmlformats.org/officeDocument/2006/relationships/image" Target="../media/image630.png"/><Relationship Id="rId51" Type="http://schemas.openxmlformats.org/officeDocument/2006/relationships/customXml" Target="../ink/ink211.xml"/><Relationship Id="rId72" Type="http://schemas.openxmlformats.org/officeDocument/2006/relationships/customXml" Target="../ink/ink232.xml"/><Relationship Id="rId93" Type="http://schemas.openxmlformats.org/officeDocument/2006/relationships/customXml" Target="../ink/ink249.xml"/><Relationship Id="rId98" Type="http://schemas.openxmlformats.org/officeDocument/2006/relationships/customXml" Target="../ink/ink254.xml"/><Relationship Id="rId121" Type="http://schemas.openxmlformats.org/officeDocument/2006/relationships/image" Target="../media/image790.png"/><Relationship Id="rId142" Type="http://schemas.openxmlformats.org/officeDocument/2006/relationships/customXml" Target="../ink/ink287.xml"/><Relationship Id="rId3" Type="http://schemas.openxmlformats.org/officeDocument/2006/relationships/customXml" Target="../ink/ink180.xml"/><Relationship Id="rId25" Type="http://schemas.openxmlformats.org/officeDocument/2006/relationships/customXml" Target="../ink/ink196.xml"/><Relationship Id="rId46" Type="http://schemas.openxmlformats.org/officeDocument/2006/relationships/image" Target="../media/image880.png"/><Relationship Id="rId67" Type="http://schemas.openxmlformats.org/officeDocument/2006/relationships/customXml" Target="../ink/ink227.xml"/><Relationship Id="rId116" Type="http://schemas.openxmlformats.org/officeDocument/2006/relationships/customXml" Target="../ink/ink266.xml"/><Relationship Id="rId137" Type="http://schemas.openxmlformats.org/officeDocument/2006/relationships/image" Target="../media/image100.png"/><Relationship Id="rId20" Type="http://schemas.openxmlformats.org/officeDocument/2006/relationships/image" Target="../media/image64.png"/><Relationship Id="rId41" Type="http://schemas.openxmlformats.org/officeDocument/2006/relationships/customXml" Target="../ink/ink205.xml"/><Relationship Id="rId62" Type="http://schemas.openxmlformats.org/officeDocument/2006/relationships/customXml" Target="../ink/ink222.xml"/><Relationship Id="rId83" Type="http://schemas.openxmlformats.org/officeDocument/2006/relationships/image" Target="../media/image690.png"/><Relationship Id="rId88" Type="http://schemas.openxmlformats.org/officeDocument/2006/relationships/customXml" Target="../ink/ink245.xml"/><Relationship Id="rId111" Type="http://schemas.openxmlformats.org/officeDocument/2006/relationships/customXml" Target="../ink/ink262.xml"/><Relationship Id="rId132" Type="http://schemas.openxmlformats.org/officeDocument/2006/relationships/customXml" Target="../ink/ink279.xml"/><Relationship Id="rId15" Type="http://schemas.openxmlformats.org/officeDocument/2006/relationships/customXml" Target="../ink/ink189.xml"/><Relationship Id="rId36" Type="http://schemas.openxmlformats.org/officeDocument/2006/relationships/image" Target="../media/image67.png"/><Relationship Id="rId57" Type="http://schemas.openxmlformats.org/officeDocument/2006/relationships/customXml" Target="../ink/ink217.xml"/><Relationship Id="rId106" Type="http://schemas.openxmlformats.org/officeDocument/2006/relationships/image" Target="../media/image95.png"/><Relationship Id="rId127" Type="http://schemas.openxmlformats.org/officeDocument/2006/relationships/image" Target="../media/image99.png"/><Relationship Id="rId10" Type="http://schemas.openxmlformats.org/officeDocument/2006/relationships/customXml" Target="../ink/ink184.xml"/><Relationship Id="rId31" Type="http://schemas.openxmlformats.org/officeDocument/2006/relationships/customXml" Target="../ink/ink199.xml"/><Relationship Id="rId52" Type="http://schemas.openxmlformats.org/officeDocument/2006/relationships/customXml" Target="../ink/ink212.xml"/><Relationship Id="rId73" Type="http://schemas.openxmlformats.org/officeDocument/2006/relationships/customXml" Target="../ink/ink233.xml"/><Relationship Id="rId78" Type="http://schemas.openxmlformats.org/officeDocument/2006/relationships/customXml" Target="../ink/ink238.xml"/><Relationship Id="rId94" Type="http://schemas.openxmlformats.org/officeDocument/2006/relationships/customXml" Target="../ink/ink250.xml"/><Relationship Id="rId99" Type="http://schemas.openxmlformats.org/officeDocument/2006/relationships/customXml" Target="../ink/ink255.xml"/><Relationship Id="rId101" Type="http://schemas.openxmlformats.org/officeDocument/2006/relationships/customXml" Target="../ink/ink256.xml"/><Relationship Id="rId122" Type="http://schemas.openxmlformats.org/officeDocument/2006/relationships/customXml" Target="../ink/ink270.xml"/><Relationship Id="rId143" Type="http://schemas.openxmlformats.org/officeDocument/2006/relationships/customXml" Target="../ink/ink288.xml"/><Relationship Id="rId4" Type="http://schemas.openxmlformats.org/officeDocument/2006/relationships/image" Target="../media/image610.png"/><Relationship Id="rId9" Type="http://schemas.openxmlformats.org/officeDocument/2006/relationships/customXml" Target="../ink/ink183.xml"/><Relationship Id="rId26" Type="http://schemas.openxmlformats.org/officeDocument/2006/relationships/image" Target="../media/image40.png"/><Relationship Id="rId47" Type="http://schemas.openxmlformats.org/officeDocument/2006/relationships/customXml" Target="../ink/ink209.xml"/><Relationship Id="rId68" Type="http://schemas.openxmlformats.org/officeDocument/2006/relationships/customXml" Target="../ink/ink228.xml"/><Relationship Id="rId89" Type="http://schemas.openxmlformats.org/officeDocument/2006/relationships/image" Target="../media/image45.png"/><Relationship Id="rId112" Type="http://schemas.openxmlformats.org/officeDocument/2006/relationships/customXml" Target="../ink/ink263.xml"/><Relationship Id="rId133" Type="http://schemas.openxmlformats.org/officeDocument/2006/relationships/customXml" Target="../ink/ink280.xml"/><Relationship Id="rId16" Type="http://schemas.openxmlformats.org/officeDocument/2006/relationships/customXml" Target="../ink/ink190.xml"/></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oleObject" Target="../embeddings/oleObject1.bin"/><Relationship Id="rId1" Type="http://schemas.openxmlformats.org/officeDocument/2006/relationships/slideLayout" Target="../slideLayouts/slideLayout25.xml"/><Relationship Id="rId5" Type="http://schemas.openxmlformats.org/officeDocument/2006/relationships/image" Target="../media/image118.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20.png"/><Relationship Id="rId1" Type="http://schemas.openxmlformats.org/officeDocument/2006/relationships/slideLayout" Target="../slideLayouts/slideLayout13.xml"/><Relationship Id="rId4" Type="http://schemas.openxmlformats.org/officeDocument/2006/relationships/image" Target="../media/image121.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22.png"/><Relationship Id="rId1" Type="http://schemas.openxmlformats.org/officeDocument/2006/relationships/slideLayout" Target="../slideLayouts/slideLayout13.xml"/><Relationship Id="rId4" Type="http://schemas.openxmlformats.org/officeDocument/2006/relationships/image" Target="../media/image123.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image" Target="../media/image124.png"/><Relationship Id="rId1" Type="http://schemas.openxmlformats.org/officeDocument/2006/relationships/slideLayout" Target="../slideLayouts/slideLayout13.xml"/><Relationship Id="rId4" Type="http://schemas.openxmlformats.org/officeDocument/2006/relationships/image" Target="../media/image125.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Macro-Enabled_Worksheet2.xlsm"/><Relationship Id="rId2" Type="http://schemas.openxmlformats.org/officeDocument/2006/relationships/image" Target="../media/image126.png"/><Relationship Id="rId1" Type="http://schemas.openxmlformats.org/officeDocument/2006/relationships/slideLayout" Target="../slideLayouts/slideLayout13.xml"/><Relationship Id="rId4" Type="http://schemas.openxmlformats.org/officeDocument/2006/relationships/image" Target="../media/image127.emf"/></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1.xml"/><Relationship Id="rId26" Type="http://schemas.openxmlformats.org/officeDocument/2006/relationships/image" Target="../media/image270.png"/><Relationship Id="rId39" Type="http://schemas.openxmlformats.org/officeDocument/2006/relationships/customXml" Target="../ink/ink23.xml"/><Relationship Id="rId21" Type="http://schemas.openxmlformats.org/officeDocument/2006/relationships/customXml" Target="../ink/ink14.xml"/><Relationship Id="rId34" Type="http://schemas.openxmlformats.org/officeDocument/2006/relationships/image" Target="../media/image31.png"/><Relationship Id="rId42" Type="http://schemas.openxmlformats.org/officeDocument/2006/relationships/customXml" Target="../ink/ink25.xml"/><Relationship Id="rId47" Type="http://schemas.openxmlformats.org/officeDocument/2006/relationships/customXml" Target="../ink/ink29.xml"/><Relationship Id="rId50" Type="http://schemas.openxmlformats.org/officeDocument/2006/relationships/image" Target="../media/image37.png"/><Relationship Id="rId7" Type="http://schemas.openxmlformats.org/officeDocument/2006/relationships/customXml" Target="../ink/ink2.xml"/><Relationship Id="rId2" Type="http://schemas.openxmlformats.org/officeDocument/2006/relationships/notesSlide" Target="../notesSlides/notesSlide5.xml"/><Relationship Id="rId16" Type="http://schemas.openxmlformats.org/officeDocument/2006/relationships/customXml" Target="../ink/ink9.xml"/><Relationship Id="rId29" Type="http://schemas.openxmlformats.org/officeDocument/2006/relationships/customXml" Target="../ink/ink18.xml"/><Relationship Id="rId11" Type="http://schemas.openxmlformats.org/officeDocument/2006/relationships/customXml" Target="../ink/ink4.xml"/><Relationship Id="rId24" Type="http://schemas.openxmlformats.org/officeDocument/2006/relationships/image" Target="../media/image260.png"/><Relationship Id="rId32" Type="http://schemas.openxmlformats.org/officeDocument/2006/relationships/image" Target="../media/image30.png"/><Relationship Id="rId37" Type="http://schemas.openxmlformats.org/officeDocument/2006/relationships/customXml" Target="../ink/ink22.xml"/><Relationship Id="rId40" Type="http://schemas.openxmlformats.org/officeDocument/2006/relationships/image" Target="../media/image34.png"/><Relationship Id="rId45" Type="http://schemas.openxmlformats.org/officeDocument/2006/relationships/customXml" Target="../ink/ink28.xml"/><Relationship Id="rId5" Type="http://schemas.openxmlformats.org/officeDocument/2006/relationships/customXml" Target="../ink/ink1.xml"/><Relationship Id="rId15" Type="http://schemas.openxmlformats.org/officeDocument/2006/relationships/customXml" Target="../ink/ink8.xml"/><Relationship Id="rId23" Type="http://schemas.openxmlformats.org/officeDocument/2006/relationships/customXml" Target="../ink/ink15.xml"/><Relationship Id="rId28" Type="http://schemas.openxmlformats.org/officeDocument/2006/relationships/image" Target="../media/image280.png"/><Relationship Id="rId36" Type="http://schemas.openxmlformats.org/officeDocument/2006/relationships/image" Target="../media/image32.png"/><Relationship Id="rId49" Type="http://schemas.openxmlformats.org/officeDocument/2006/relationships/customXml" Target="../ink/ink30.xml"/><Relationship Id="rId10" Type="http://schemas.openxmlformats.org/officeDocument/2006/relationships/image" Target="../media/image240.png"/><Relationship Id="rId19" Type="http://schemas.openxmlformats.org/officeDocument/2006/relationships/customXml" Target="../ink/ink12.xml"/><Relationship Id="rId31" Type="http://schemas.openxmlformats.org/officeDocument/2006/relationships/customXml" Target="../ink/ink19.xml"/><Relationship Id="rId44" Type="http://schemas.openxmlformats.org/officeDocument/2006/relationships/customXml" Target="../ink/ink27.xml"/><Relationship Id="rId52"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customXml" Target="../ink/ink3.xml"/><Relationship Id="rId14" Type="http://schemas.openxmlformats.org/officeDocument/2006/relationships/customXml" Target="../ink/ink7.xml"/><Relationship Id="rId22" Type="http://schemas.openxmlformats.org/officeDocument/2006/relationships/image" Target="../media/image250.png"/><Relationship Id="rId27" Type="http://schemas.openxmlformats.org/officeDocument/2006/relationships/customXml" Target="../ink/ink17.xml"/><Relationship Id="rId30" Type="http://schemas.openxmlformats.org/officeDocument/2006/relationships/image" Target="../media/image290.png"/><Relationship Id="rId35" Type="http://schemas.openxmlformats.org/officeDocument/2006/relationships/customXml" Target="../ink/ink21.xml"/><Relationship Id="rId43" Type="http://schemas.openxmlformats.org/officeDocument/2006/relationships/customXml" Target="../ink/ink26.xml"/><Relationship Id="rId48" Type="http://schemas.openxmlformats.org/officeDocument/2006/relationships/image" Target="../media/image36.png"/><Relationship Id="rId8" Type="http://schemas.openxmlformats.org/officeDocument/2006/relationships/image" Target="../media/image230.png"/><Relationship Id="rId51" Type="http://schemas.openxmlformats.org/officeDocument/2006/relationships/customXml" Target="../ink/ink31.xml"/><Relationship Id="rId3" Type="http://schemas.openxmlformats.org/officeDocument/2006/relationships/image" Target="../media/image26.png"/><Relationship Id="rId12" Type="http://schemas.openxmlformats.org/officeDocument/2006/relationships/customXml" Target="../ink/ink5.xml"/><Relationship Id="rId17" Type="http://schemas.openxmlformats.org/officeDocument/2006/relationships/customXml" Target="../ink/ink10.xml"/><Relationship Id="rId25" Type="http://schemas.openxmlformats.org/officeDocument/2006/relationships/customXml" Target="../ink/ink16.xml"/><Relationship Id="rId33" Type="http://schemas.openxmlformats.org/officeDocument/2006/relationships/customXml" Target="../ink/ink20.xml"/><Relationship Id="rId38" Type="http://schemas.openxmlformats.org/officeDocument/2006/relationships/image" Target="../media/image33.png"/><Relationship Id="rId46" Type="http://schemas.openxmlformats.org/officeDocument/2006/relationships/image" Target="../media/image35.png"/><Relationship Id="rId20" Type="http://schemas.openxmlformats.org/officeDocument/2006/relationships/customXml" Target="../ink/ink13.xml"/><Relationship Id="rId41" Type="http://schemas.openxmlformats.org/officeDocument/2006/relationships/customXml" Target="../ink/ink24.xml"/><Relationship Id="rId1" Type="http://schemas.openxmlformats.org/officeDocument/2006/relationships/slideLayout" Target="../slideLayouts/slideLayout13.xml"/><Relationship Id="rId6" Type="http://schemas.openxmlformats.org/officeDocument/2006/relationships/image" Target="../media/image220.png"/></Relationships>
</file>

<file path=ppt/slides/_rels/slide7.xml.rels><?xml version="1.0" encoding="UTF-8" standalone="yes"?>
<Relationships xmlns="http://schemas.openxmlformats.org/package/2006/relationships"><Relationship Id="rId13" Type="http://schemas.openxmlformats.org/officeDocument/2006/relationships/customXml" Target="../ink/ink37.xml"/><Relationship Id="rId18" Type="http://schemas.openxmlformats.org/officeDocument/2006/relationships/customXml" Target="../ink/ink40.xml"/><Relationship Id="rId26" Type="http://schemas.openxmlformats.org/officeDocument/2006/relationships/customXml" Target="../ink/ink45.xml"/><Relationship Id="rId39" Type="http://schemas.openxmlformats.org/officeDocument/2006/relationships/customXml" Target="../ink/ink54.xml"/><Relationship Id="rId21" Type="http://schemas.openxmlformats.org/officeDocument/2006/relationships/customXml" Target="../ink/ink42.xml"/><Relationship Id="rId34" Type="http://schemas.openxmlformats.org/officeDocument/2006/relationships/customXml" Target="../ink/ink50.xml"/><Relationship Id="rId42" Type="http://schemas.openxmlformats.org/officeDocument/2006/relationships/customXml" Target="../ink/ink57.xml"/><Relationship Id="rId47" Type="http://schemas.openxmlformats.org/officeDocument/2006/relationships/image" Target="../media/image57.png"/><Relationship Id="rId50" Type="http://schemas.openxmlformats.org/officeDocument/2006/relationships/image" Target="../media/image55.png"/><Relationship Id="rId55" Type="http://schemas.openxmlformats.org/officeDocument/2006/relationships/customXml" Target="../ink/ink62.xml"/><Relationship Id="rId7" Type="http://schemas.openxmlformats.org/officeDocument/2006/relationships/customXml" Target="../ink/ink34.xml"/><Relationship Id="rId2" Type="http://schemas.openxmlformats.org/officeDocument/2006/relationships/image" Target="../media/image28.png"/><Relationship Id="rId16" Type="http://schemas.openxmlformats.org/officeDocument/2006/relationships/customXml" Target="../ink/ink39.xml"/><Relationship Id="rId29" Type="http://schemas.openxmlformats.org/officeDocument/2006/relationships/customXml" Target="../ink/ink47.xml"/><Relationship Id="rId11" Type="http://schemas.openxmlformats.org/officeDocument/2006/relationships/customXml" Target="../ink/ink36.xml"/><Relationship Id="rId24" Type="http://schemas.openxmlformats.org/officeDocument/2006/relationships/customXml" Target="../ink/ink44.xml"/><Relationship Id="rId32" Type="http://schemas.openxmlformats.org/officeDocument/2006/relationships/customXml" Target="../ink/ink49.xml"/><Relationship Id="rId37" Type="http://schemas.openxmlformats.org/officeDocument/2006/relationships/customXml" Target="../ink/ink52.xml"/><Relationship Id="rId40" Type="http://schemas.openxmlformats.org/officeDocument/2006/relationships/customXml" Target="../ink/ink55.xml"/><Relationship Id="rId45" Type="http://schemas.openxmlformats.org/officeDocument/2006/relationships/image" Target="../media/image29.png"/><Relationship Id="rId53" Type="http://schemas.openxmlformats.org/officeDocument/2006/relationships/customXml" Target="../ink/ink61.xml"/><Relationship Id="rId58" Type="http://schemas.openxmlformats.org/officeDocument/2006/relationships/image" Target="../media/image61.png"/><Relationship Id="rId5" Type="http://schemas.openxmlformats.org/officeDocument/2006/relationships/customXml" Target="../ink/ink33.xml"/><Relationship Id="rId61" Type="http://schemas.openxmlformats.org/officeDocument/2006/relationships/customXml" Target="../ink/ink65.xml"/><Relationship Id="rId19" Type="http://schemas.openxmlformats.org/officeDocument/2006/relationships/image" Target="../media/image47.png"/><Relationship Id="rId14" Type="http://schemas.openxmlformats.org/officeDocument/2006/relationships/image" Target="../media/image45.png"/><Relationship Id="rId22" Type="http://schemas.openxmlformats.org/officeDocument/2006/relationships/customXml" Target="../ink/ink43.xml"/><Relationship Id="rId27" Type="http://schemas.openxmlformats.org/officeDocument/2006/relationships/customXml" Target="../ink/ink46.xml"/><Relationship Id="rId30" Type="http://schemas.openxmlformats.org/officeDocument/2006/relationships/image" Target="../media/image51.png"/><Relationship Id="rId35" Type="http://schemas.openxmlformats.org/officeDocument/2006/relationships/image" Target="../media/image53.png"/><Relationship Id="rId43" Type="http://schemas.openxmlformats.org/officeDocument/2006/relationships/customXml" Target="../ink/ink58.xml"/><Relationship Id="rId48" Type="http://schemas.openxmlformats.org/officeDocument/2006/relationships/image" Target="../media/image58.png"/><Relationship Id="rId56" Type="http://schemas.openxmlformats.org/officeDocument/2006/relationships/image" Target="../media/image60.png"/><Relationship Id="rId8" Type="http://schemas.openxmlformats.org/officeDocument/2006/relationships/image" Target="../media/image42.png"/><Relationship Id="rId51" Type="http://schemas.openxmlformats.org/officeDocument/2006/relationships/customXml" Target="../ink/ink60.xml"/><Relationship Id="rId3"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image" Target="../media/image46.png"/><Relationship Id="rId25" Type="http://schemas.openxmlformats.org/officeDocument/2006/relationships/image" Target="../media/image49.png"/><Relationship Id="rId33" Type="http://schemas.openxmlformats.org/officeDocument/2006/relationships/image" Target="../media/image52.png"/><Relationship Id="rId38" Type="http://schemas.openxmlformats.org/officeDocument/2006/relationships/customXml" Target="../ink/ink53.xml"/><Relationship Id="rId46" Type="http://schemas.openxmlformats.org/officeDocument/2006/relationships/image" Target="../media/image39.png"/><Relationship Id="rId59" Type="http://schemas.openxmlformats.org/officeDocument/2006/relationships/customXml" Target="../ink/ink64.xml"/><Relationship Id="rId20" Type="http://schemas.openxmlformats.org/officeDocument/2006/relationships/customXml" Target="../ink/ink41.xml"/><Relationship Id="rId41" Type="http://schemas.openxmlformats.org/officeDocument/2006/relationships/customXml" Target="../ink/ink56.xml"/><Relationship Id="rId54" Type="http://schemas.openxmlformats.org/officeDocument/2006/relationships/image" Target="../media/image59.png"/><Relationship Id="rId6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1.png"/><Relationship Id="rId15" Type="http://schemas.openxmlformats.org/officeDocument/2006/relationships/customXml" Target="../ink/ink38.xml"/><Relationship Id="rId23" Type="http://schemas.openxmlformats.org/officeDocument/2006/relationships/image" Target="../media/image48.png"/><Relationship Id="rId28" Type="http://schemas.openxmlformats.org/officeDocument/2006/relationships/image" Target="../media/image50.png"/><Relationship Id="rId36" Type="http://schemas.openxmlformats.org/officeDocument/2006/relationships/customXml" Target="../ink/ink51.xml"/><Relationship Id="rId49" Type="http://schemas.openxmlformats.org/officeDocument/2006/relationships/customXml" Target="../ink/ink59.xml"/><Relationship Id="rId57" Type="http://schemas.openxmlformats.org/officeDocument/2006/relationships/customXml" Target="../ink/ink63.xml"/><Relationship Id="rId10" Type="http://schemas.openxmlformats.org/officeDocument/2006/relationships/image" Target="../media/image43.png"/><Relationship Id="rId31" Type="http://schemas.openxmlformats.org/officeDocument/2006/relationships/customXml" Target="../ink/ink48.xml"/><Relationship Id="rId44" Type="http://schemas.openxmlformats.org/officeDocument/2006/relationships/image" Target="../media/image54.png"/><Relationship Id="rId52" Type="http://schemas.openxmlformats.org/officeDocument/2006/relationships/image" Target="../media/image56.png"/><Relationship Id="rId60" Type="http://schemas.openxmlformats.org/officeDocument/2006/relationships/image" Target="../media/image62.png"/><Relationship Id="rId4" Type="http://schemas.openxmlformats.org/officeDocument/2006/relationships/image" Target="../media/image40.png"/><Relationship Id="rId9" Type="http://schemas.openxmlformats.org/officeDocument/2006/relationships/customXml" Target="../ink/ink35.xml"/></Relationships>
</file>

<file path=ppt/slides/_rels/slide8.xml.rels><?xml version="1.0" encoding="UTF-8" standalone="yes"?>
<Relationships xmlns="http://schemas.openxmlformats.org/package/2006/relationships"><Relationship Id="rId13" Type="http://schemas.openxmlformats.org/officeDocument/2006/relationships/customXml" Target="../ink/ink71.xml"/><Relationship Id="rId18" Type="http://schemas.openxmlformats.org/officeDocument/2006/relationships/customXml" Target="../ink/ink74.xml"/><Relationship Id="rId26" Type="http://schemas.openxmlformats.org/officeDocument/2006/relationships/customXml" Target="../ink/ink79.xml"/><Relationship Id="rId39" Type="http://schemas.openxmlformats.org/officeDocument/2006/relationships/customXml" Target="../ink/ink88.xml"/><Relationship Id="rId21" Type="http://schemas.openxmlformats.org/officeDocument/2006/relationships/customXml" Target="../ink/ink76.xml"/><Relationship Id="rId34" Type="http://schemas.openxmlformats.org/officeDocument/2006/relationships/customXml" Target="../ink/ink84.xml"/><Relationship Id="rId42" Type="http://schemas.openxmlformats.org/officeDocument/2006/relationships/customXml" Target="../ink/ink91.xml"/><Relationship Id="rId47" Type="http://schemas.openxmlformats.org/officeDocument/2006/relationships/image" Target="../media/image590.png"/><Relationship Id="rId7" Type="http://schemas.openxmlformats.org/officeDocument/2006/relationships/customXml" Target="../ink/ink68.xml"/><Relationship Id="rId2" Type="http://schemas.openxmlformats.org/officeDocument/2006/relationships/image" Target="../media/image28.png"/><Relationship Id="rId16" Type="http://schemas.openxmlformats.org/officeDocument/2006/relationships/customXml" Target="../ink/ink73.xml"/><Relationship Id="rId29" Type="http://schemas.openxmlformats.org/officeDocument/2006/relationships/customXml" Target="../ink/ink81.xml"/><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customXml" Target="../ink/ink70.xml"/><Relationship Id="rId24" Type="http://schemas.openxmlformats.org/officeDocument/2006/relationships/customXml" Target="../ink/ink78.xml"/><Relationship Id="rId32" Type="http://schemas.openxmlformats.org/officeDocument/2006/relationships/customXml" Target="../ink/ink83.xml"/><Relationship Id="rId37" Type="http://schemas.openxmlformats.org/officeDocument/2006/relationships/customXml" Target="../ink/ink86.xml"/><Relationship Id="rId40" Type="http://schemas.openxmlformats.org/officeDocument/2006/relationships/customXml" Target="../ink/ink89.xml"/><Relationship Id="rId45" Type="http://schemas.openxmlformats.org/officeDocument/2006/relationships/image" Target="../media/image29.png"/><Relationship Id="rId5" Type="http://schemas.openxmlformats.org/officeDocument/2006/relationships/customXml" Target="../ink/ink67.xml"/><Relationship Id="rId15" Type="http://schemas.openxmlformats.org/officeDocument/2006/relationships/customXml" Target="../ink/ink72.xml"/><Relationship Id="rId23" Type="http://schemas.openxmlformats.org/officeDocument/2006/relationships/image" Target="../media/image48.png"/><Relationship Id="rId28" Type="http://schemas.openxmlformats.org/officeDocument/2006/relationships/image" Target="../media/image50.png"/><Relationship Id="rId36" Type="http://schemas.openxmlformats.org/officeDocument/2006/relationships/customXml" Target="../ink/ink85.xml"/><Relationship Id="rId10" Type="http://schemas.openxmlformats.org/officeDocument/2006/relationships/image" Target="../media/image43.png"/><Relationship Id="rId19" Type="http://schemas.openxmlformats.org/officeDocument/2006/relationships/image" Target="../media/image47.png"/><Relationship Id="rId31" Type="http://schemas.openxmlformats.org/officeDocument/2006/relationships/customXml" Target="../ink/ink82.xml"/><Relationship Id="rId44"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customXml" Target="../ink/ink69.xml"/><Relationship Id="rId14" Type="http://schemas.openxmlformats.org/officeDocument/2006/relationships/image" Target="../media/image45.png"/><Relationship Id="rId22" Type="http://schemas.openxmlformats.org/officeDocument/2006/relationships/customXml" Target="../ink/ink77.xml"/><Relationship Id="rId27" Type="http://schemas.openxmlformats.org/officeDocument/2006/relationships/customXml" Target="../ink/ink80.xml"/><Relationship Id="rId30" Type="http://schemas.openxmlformats.org/officeDocument/2006/relationships/image" Target="../media/image51.png"/><Relationship Id="rId35" Type="http://schemas.openxmlformats.org/officeDocument/2006/relationships/image" Target="../media/image53.png"/><Relationship Id="rId43" Type="http://schemas.openxmlformats.org/officeDocument/2006/relationships/customXml" Target="../ink/ink92.xml"/><Relationship Id="rId8" Type="http://schemas.openxmlformats.org/officeDocument/2006/relationships/image" Target="../media/image42.png"/><Relationship Id="rId3" Type="http://schemas.openxmlformats.org/officeDocument/2006/relationships/customXml" Target="../ink/ink66.xml"/><Relationship Id="rId12" Type="http://schemas.openxmlformats.org/officeDocument/2006/relationships/image" Target="../media/image44.png"/><Relationship Id="rId17" Type="http://schemas.openxmlformats.org/officeDocument/2006/relationships/image" Target="../media/image46.png"/><Relationship Id="rId25" Type="http://schemas.openxmlformats.org/officeDocument/2006/relationships/image" Target="../media/image49.png"/><Relationship Id="rId33" Type="http://schemas.openxmlformats.org/officeDocument/2006/relationships/image" Target="../media/image52.png"/><Relationship Id="rId38" Type="http://schemas.openxmlformats.org/officeDocument/2006/relationships/customXml" Target="../ink/ink87.xml"/><Relationship Id="rId46" Type="http://schemas.openxmlformats.org/officeDocument/2006/relationships/image" Target="../media/image39.png"/><Relationship Id="rId20" Type="http://schemas.openxmlformats.org/officeDocument/2006/relationships/customXml" Target="../ink/ink75.xml"/><Relationship Id="rId41" Type="http://schemas.openxmlformats.org/officeDocument/2006/relationships/customXml" Target="../ink/ink90.xml"/></Relationships>
</file>

<file path=ppt/slides/_rels/slide9.xml.rels><?xml version="1.0" encoding="UTF-8" standalone="yes"?>
<Relationships xmlns="http://schemas.openxmlformats.org/package/2006/relationships"><Relationship Id="rId117" Type="http://schemas.openxmlformats.org/officeDocument/2006/relationships/customXml" Target="../ink/ink169.xml"/><Relationship Id="rId21" Type="http://schemas.openxmlformats.org/officeDocument/2006/relationships/customXml" Target="../ink/ink106.xml"/><Relationship Id="rId42" Type="http://schemas.openxmlformats.org/officeDocument/2006/relationships/customXml" Target="../ink/ink117.xml"/><Relationship Id="rId47" Type="http://schemas.openxmlformats.org/officeDocument/2006/relationships/customXml" Target="../ink/ink121.xml"/><Relationship Id="rId63" Type="http://schemas.openxmlformats.org/officeDocument/2006/relationships/customXml" Target="../ink/ink131.xml"/><Relationship Id="rId68" Type="http://schemas.openxmlformats.org/officeDocument/2006/relationships/customXml" Target="../ink/ink136.xml"/><Relationship Id="rId84" Type="http://schemas.openxmlformats.org/officeDocument/2006/relationships/customXml" Target="../ink/ink147.xml"/><Relationship Id="rId89" Type="http://schemas.openxmlformats.org/officeDocument/2006/relationships/customXml" Target="../ink/ink152.xml"/><Relationship Id="rId112" Type="http://schemas.openxmlformats.org/officeDocument/2006/relationships/image" Target="../media/image83.png"/><Relationship Id="rId16" Type="http://schemas.openxmlformats.org/officeDocument/2006/relationships/customXml" Target="../ink/ink101.xml"/><Relationship Id="rId107" Type="http://schemas.openxmlformats.org/officeDocument/2006/relationships/image" Target="../media/image82.png"/><Relationship Id="rId11" Type="http://schemas.openxmlformats.org/officeDocument/2006/relationships/image" Target="../media/image240.png"/><Relationship Id="rId32" Type="http://schemas.openxmlformats.org/officeDocument/2006/relationships/image" Target="../media/image66.png"/><Relationship Id="rId37" Type="http://schemas.openxmlformats.org/officeDocument/2006/relationships/customXml" Target="../ink/ink114.xml"/><Relationship Id="rId53" Type="http://schemas.openxmlformats.org/officeDocument/2006/relationships/customXml" Target="../ink/ink124.xml"/><Relationship Id="rId58" Type="http://schemas.openxmlformats.org/officeDocument/2006/relationships/image" Target="../media/image69.png"/><Relationship Id="rId74" Type="http://schemas.openxmlformats.org/officeDocument/2006/relationships/customXml" Target="../ink/ink140.xml"/><Relationship Id="rId79" Type="http://schemas.openxmlformats.org/officeDocument/2006/relationships/customXml" Target="../ink/ink144.xml"/><Relationship Id="rId102" Type="http://schemas.openxmlformats.org/officeDocument/2006/relationships/customXml" Target="../ink/ink160.xml"/><Relationship Id="rId123" Type="http://schemas.openxmlformats.org/officeDocument/2006/relationships/image" Target="../media/image86.png"/><Relationship Id="rId128" Type="http://schemas.openxmlformats.org/officeDocument/2006/relationships/customXml" Target="../ink/ink177.xml"/><Relationship Id="rId5" Type="http://schemas.openxmlformats.org/officeDocument/2006/relationships/image" Target="../media/image610.png"/><Relationship Id="rId90" Type="http://schemas.openxmlformats.org/officeDocument/2006/relationships/customXml" Target="../ink/ink153.xml"/><Relationship Id="rId95" Type="http://schemas.openxmlformats.org/officeDocument/2006/relationships/image" Target="../media/image76.png"/><Relationship Id="rId22" Type="http://schemas.openxmlformats.org/officeDocument/2006/relationships/image" Target="../media/image64.png"/><Relationship Id="rId27" Type="http://schemas.openxmlformats.org/officeDocument/2006/relationships/customXml" Target="../ink/ink109.xml"/><Relationship Id="rId43" Type="http://schemas.openxmlformats.org/officeDocument/2006/relationships/customXml" Target="../ink/ink118.xml"/><Relationship Id="rId48" Type="http://schemas.openxmlformats.org/officeDocument/2006/relationships/image" Target="../media/image36.png"/><Relationship Id="rId64" Type="http://schemas.openxmlformats.org/officeDocument/2006/relationships/customXml" Target="../ink/ink132.xml"/><Relationship Id="rId69" Type="http://schemas.openxmlformats.org/officeDocument/2006/relationships/customXml" Target="../ink/ink137.xml"/><Relationship Id="rId113" Type="http://schemas.openxmlformats.org/officeDocument/2006/relationships/customXml" Target="../ink/ink167.xml"/><Relationship Id="rId118" Type="http://schemas.openxmlformats.org/officeDocument/2006/relationships/customXml" Target="../ink/ink170.xml"/><Relationship Id="rId80" Type="http://schemas.openxmlformats.org/officeDocument/2006/relationships/customXml" Target="../ink/ink145.xml"/><Relationship Id="rId85" Type="http://schemas.openxmlformats.org/officeDocument/2006/relationships/customXml" Target="../ink/ink148.xml"/><Relationship Id="rId12" Type="http://schemas.openxmlformats.org/officeDocument/2006/relationships/customXml" Target="../ink/ink97.xml"/><Relationship Id="rId17" Type="http://schemas.openxmlformats.org/officeDocument/2006/relationships/customXml" Target="../ink/ink102.xml"/><Relationship Id="rId33" Type="http://schemas.openxmlformats.org/officeDocument/2006/relationships/customXml" Target="../ink/ink112.xml"/><Relationship Id="rId38" Type="http://schemas.openxmlformats.org/officeDocument/2006/relationships/image" Target="../media/image67.png"/><Relationship Id="rId59" Type="http://schemas.openxmlformats.org/officeDocument/2006/relationships/customXml" Target="../ink/ink127.xml"/><Relationship Id="rId103" Type="http://schemas.openxmlformats.org/officeDocument/2006/relationships/image" Target="../media/image80.png"/><Relationship Id="rId108" Type="http://schemas.openxmlformats.org/officeDocument/2006/relationships/customXml" Target="../ink/ink163.xml"/><Relationship Id="rId124" Type="http://schemas.openxmlformats.org/officeDocument/2006/relationships/customXml" Target="../ink/ink175.xml"/><Relationship Id="rId129" Type="http://schemas.openxmlformats.org/officeDocument/2006/relationships/image" Target="../media/image89.png"/><Relationship Id="rId54" Type="http://schemas.openxmlformats.org/officeDocument/2006/relationships/image" Target="../media/image550.png"/><Relationship Id="rId70" Type="http://schemas.openxmlformats.org/officeDocument/2006/relationships/image" Target="../media/image70.png"/><Relationship Id="rId75" Type="http://schemas.openxmlformats.org/officeDocument/2006/relationships/customXml" Target="../ink/ink141.xml"/><Relationship Id="rId91" Type="http://schemas.openxmlformats.org/officeDocument/2006/relationships/customXml" Target="../ink/ink154.xml"/><Relationship Id="rId96" Type="http://schemas.openxmlformats.org/officeDocument/2006/relationships/customXml" Target="../ink/ink157.xml"/><Relationship Id="rId1" Type="http://schemas.openxmlformats.org/officeDocument/2006/relationships/slideLayout" Target="../slideLayouts/slideLayout13.xml"/><Relationship Id="rId6" Type="http://schemas.openxmlformats.org/officeDocument/2006/relationships/customXml" Target="../ink/ink94.xml"/><Relationship Id="rId23" Type="http://schemas.openxmlformats.org/officeDocument/2006/relationships/customXml" Target="../ink/ink107.xml"/><Relationship Id="rId28" Type="http://schemas.openxmlformats.org/officeDocument/2006/relationships/image" Target="../media/image280.png"/><Relationship Id="rId49" Type="http://schemas.openxmlformats.org/officeDocument/2006/relationships/customXml" Target="../ink/ink122.xml"/><Relationship Id="rId114" Type="http://schemas.openxmlformats.org/officeDocument/2006/relationships/image" Target="../media/image84.png"/><Relationship Id="rId119" Type="http://schemas.openxmlformats.org/officeDocument/2006/relationships/customXml" Target="../ink/ink171.xml"/><Relationship Id="rId44" Type="http://schemas.openxmlformats.org/officeDocument/2006/relationships/customXml" Target="../ink/ink119.xml"/><Relationship Id="rId60" Type="http://schemas.openxmlformats.org/officeDocument/2006/relationships/customXml" Target="../ink/ink128.xml"/><Relationship Id="rId65" Type="http://schemas.openxmlformats.org/officeDocument/2006/relationships/customXml" Target="../ink/ink133.xml"/><Relationship Id="rId81" Type="http://schemas.openxmlformats.org/officeDocument/2006/relationships/image" Target="../media/image73.png"/><Relationship Id="rId86" Type="http://schemas.openxmlformats.org/officeDocument/2006/relationships/customXml" Target="../ink/ink149.xml"/><Relationship Id="rId130" Type="http://schemas.openxmlformats.org/officeDocument/2006/relationships/customXml" Target="../ink/ink178.xml"/><Relationship Id="rId13" Type="http://schemas.openxmlformats.org/officeDocument/2006/relationships/customXml" Target="../ink/ink98.xml"/><Relationship Id="rId18" Type="http://schemas.openxmlformats.org/officeDocument/2006/relationships/customXml" Target="../ink/ink103.xml"/><Relationship Id="rId39" Type="http://schemas.openxmlformats.org/officeDocument/2006/relationships/customXml" Target="../ink/ink115.xml"/><Relationship Id="rId109" Type="http://schemas.openxmlformats.org/officeDocument/2006/relationships/customXml" Target="../ink/ink164.xml"/><Relationship Id="rId34" Type="http://schemas.openxmlformats.org/officeDocument/2006/relationships/image" Target="../media/image31.png"/><Relationship Id="rId50" Type="http://schemas.openxmlformats.org/officeDocument/2006/relationships/image" Target="../media/image37.png"/><Relationship Id="rId55" Type="http://schemas.openxmlformats.org/officeDocument/2006/relationships/customXml" Target="../ink/ink125.xml"/><Relationship Id="rId76" Type="http://schemas.openxmlformats.org/officeDocument/2006/relationships/customXml" Target="../ink/ink142.xml"/><Relationship Id="rId97" Type="http://schemas.openxmlformats.org/officeDocument/2006/relationships/image" Target="../media/image77.png"/><Relationship Id="rId104" Type="http://schemas.openxmlformats.org/officeDocument/2006/relationships/customXml" Target="../ink/ink161.xml"/><Relationship Id="rId120" Type="http://schemas.openxmlformats.org/officeDocument/2006/relationships/customXml" Target="../ink/ink172.xml"/><Relationship Id="rId125" Type="http://schemas.openxmlformats.org/officeDocument/2006/relationships/image" Target="../media/image87.png"/><Relationship Id="rId7" Type="http://schemas.openxmlformats.org/officeDocument/2006/relationships/image" Target="../media/image620.png"/><Relationship Id="rId71" Type="http://schemas.openxmlformats.org/officeDocument/2006/relationships/customXml" Target="../ink/ink138.xml"/><Relationship Id="rId92" Type="http://schemas.openxmlformats.org/officeDocument/2006/relationships/customXml" Target="../ink/ink155.xml"/><Relationship Id="rId2" Type="http://schemas.openxmlformats.org/officeDocument/2006/relationships/image" Target="../media/image600.png"/><Relationship Id="rId29" Type="http://schemas.openxmlformats.org/officeDocument/2006/relationships/customXml" Target="../ink/ink110.xml"/><Relationship Id="rId24"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customXml" Target="../ink/ink120.xml"/><Relationship Id="rId66" Type="http://schemas.openxmlformats.org/officeDocument/2006/relationships/customXml" Target="../ink/ink134.xml"/><Relationship Id="rId87" Type="http://schemas.openxmlformats.org/officeDocument/2006/relationships/customXml" Target="../ink/ink150.xml"/><Relationship Id="rId110" Type="http://schemas.openxmlformats.org/officeDocument/2006/relationships/customXml" Target="../ink/ink165.xml"/><Relationship Id="rId115" Type="http://schemas.openxmlformats.org/officeDocument/2006/relationships/customXml" Target="../ink/ink168.xml"/><Relationship Id="rId131" Type="http://schemas.openxmlformats.org/officeDocument/2006/relationships/customXml" Target="../ink/ink179.xml"/><Relationship Id="rId61" Type="http://schemas.openxmlformats.org/officeDocument/2006/relationships/customXml" Target="../ink/ink129.xml"/><Relationship Id="rId82" Type="http://schemas.openxmlformats.org/officeDocument/2006/relationships/customXml" Target="../ink/ink146.xml"/><Relationship Id="rId19" Type="http://schemas.openxmlformats.org/officeDocument/2006/relationships/customXml" Target="../ink/ink104.xml"/><Relationship Id="rId14" Type="http://schemas.openxmlformats.org/officeDocument/2006/relationships/customXml" Target="../ink/ink99.xml"/><Relationship Id="rId30" Type="http://schemas.openxmlformats.org/officeDocument/2006/relationships/image" Target="../media/image290.png"/><Relationship Id="rId35" Type="http://schemas.openxmlformats.org/officeDocument/2006/relationships/customXml" Target="../ink/ink113.xml"/><Relationship Id="rId56" Type="http://schemas.openxmlformats.org/officeDocument/2006/relationships/image" Target="../media/image560.png"/><Relationship Id="rId77" Type="http://schemas.openxmlformats.org/officeDocument/2006/relationships/image" Target="../media/image72.png"/><Relationship Id="rId100" Type="http://schemas.openxmlformats.org/officeDocument/2006/relationships/customXml" Target="../ink/ink159.xml"/><Relationship Id="rId105" Type="http://schemas.openxmlformats.org/officeDocument/2006/relationships/image" Target="../media/image81.png"/><Relationship Id="rId126" Type="http://schemas.openxmlformats.org/officeDocument/2006/relationships/customXml" Target="../ink/ink176.xml"/><Relationship Id="rId8" Type="http://schemas.openxmlformats.org/officeDocument/2006/relationships/customXml" Target="../ink/ink95.xml"/><Relationship Id="rId51" Type="http://schemas.openxmlformats.org/officeDocument/2006/relationships/customXml" Target="../ink/ink123.xml"/><Relationship Id="rId72" Type="http://schemas.openxmlformats.org/officeDocument/2006/relationships/image" Target="../media/image71.png"/><Relationship Id="rId93" Type="http://schemas.openxmlformats.org/officeDocument/2006/relationships/image" Target="../media/image75.png"/><Relationship Id="rId98" Type="http://schemas.openxmlformats.org/officeDocument/2006/relationships/customXml" Target="../ink/ink158.xml"/><Relationship Id="rId121" Type="http://schemas.openxmlformats.org/officeDocument/2006/relationships/customXml" Target="../ink/ink173.xml"/><Relationship Id="rId3" Type="http://schemas.openxmlformats.org/officeDocument/2006/relationships/image" Target="../media/image27.png"/><Relationship Id="rId25" Type="http://schemas.openxmlformats.org/officeDocument/2006/relationships/customXml" Target="../ink/ink108.xml"/><Relationship Id="rId46" Type="http://schemas.openxmlformats.org/officeDocument/2006/relationships/image" Target="../media/image35.png"/><Relationship Id="rId67" Type="http://schemas.openxmlformats.org/officeDocument/2006/relationships/customXml" Target="../ink/ink135.xml"/><Relationship Id="rId116" Type="http://schemas.openxmlformats.org/officeDocument/2006/relationships/image" Target="../media/image85.png"/><Relationship Id="rId20" Type="http://schemas.openxmlformats.org/officeDocument/2006/relationships/customXml" Target="../ink/ink105.xml"/><Relationship Id="rId41" Type="http://schemas.openxmlformats.org/officeDocument/2006/relationships/customXml" Target="../ink/ink116.xml"/><Relationship Id="rId62" Type="http://schemas.openxmlformats.org/officeDocument/2006/relationships/customXml" Target="../ink/ink130.xml"/><Relationship Id="rId83" Type="http://schemas.openxmlformats.org/officeDocument/2006/relationships/image" Target="../media/image74.png"/><Relationship Id="rId88" Type="http://schemas.openxmlformats.org/officeDocument/2006/relationships/customXml" Target="../ink/ink151.xml"/><Relationship Id="rId111" Type="http://schemas.openxmlformats.org/officeDocument/2006/relationships/customXml" Target="../ink/ink166.xml"/><Relationship Id="rId132" Type="http://schemas.openxmlformats.org/officeDocument/2006/relationships/image" Target="../media/image90.png"/><Relationship Id="rId15" Type="http://schemas.openxmlformats.org/officeDocument/2006/relationships/customXml" Target="../ink/ink100.xml"/><Relationship Id="rId36" Type="http://schemas.openxmlformats.org/officeDocument/2006/relationships/image" Target="../media/image32.png"/><Relationship Id="rId57" Type="http://schemas.openxmlformats.org/officeDocument/2006/relationships/customXml" Target="../ink/ink126.xml"/><Relationship Id="rId106" Type="http://schemas.openxmlformats.org/officeDocument/2006/relationships/customXml" Target="../ink/ink162.xml"/><Relationship Id="rId127" Type="http://schemas.openxmlformats.org/officeDocument/2006/relationships/image" Target="../media/image88.png"/><Relationship Id="rId10" Type="http://schemas.openxmlformats.org/officeDocument/2006/relationships/customXml" Target="../ink/ink96.xml"/><Relationship Id="rId31" Type="http://schemas.openxmlformats.org/officeDocument/2006/relationships/customXml" Target="../ink/ink111.xml"/><Relationship Id="rId52" Type="http://schemas.openxmlformats.org/officeDocument/2006/relationships/image" Target="../media/image38.png"/><Relationship Id="rId73" Type="http://schemas.openxmlformats.org/officeDocument/2006/relationships/customXml" Target="../ink/ink139.xml"/><Relationship Id="rId78" Type="http://schemas.openxmlformats.org/officeDocument/2006/relationships/customXml" Target="../ink/ink143.xml"/><Relationship Id="rId94" Type="http://schemas.openxmlformats.org/officeDocument/2006/relationships/customXml" Target="../ink/ink156.xml"/><Relationship Id="rId99" Type="http://schemas.openxmlformats.org/officeDocument/2006/relationships/image" Target="../media/image78.png"/><Relationship Id="rId101" Type="http://schemas.openxmlformats.org/officeDocument/2006/relationships/image" Target="../media/image79.png"/><Relationship Id="rId122" Type="http://schemas.openxmlformats.org/officeDocument/2006/relationships/customXml" Target="../ink/ink174.xml"/><Relationship Id="rId4" Type="http://schemas.openxmlformats.org/officeDocument/2006/relationships/customXml" Target="../ink/ink93.xml"/><Relationship Id="rId9" Type="http://schemas.openxmlformats.org/officeDocument/2006/relationships/image" Target="../media/image630.png"/><Relationship Id="rId26"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EE47-302E-FB76-5BAC-9D84331A636E}"/>
              </a:ext>
            </a:extLst>
          </p:cNvPr>
          <p:cNvSpPr>
            <a:spLocks noGrp="1"/>
          </p:cNvSpPr>
          <p:nvPr>
            <p:ph type="title"/>
          </p:nvPr>
        </p:nvSpPr>
        <p:spPr/>
        <p:txBody>
          <a:bodyPr/>
          <a:lstStyle/>
          <a:p>
            <a:r>
              <a:rPr lang="en-US" dirty="0"/>
              <a:t>EMI Noise Impedance</a:t>
            </a:r>
          </a:p>
        </p:txBody>
      </p:sp>
      <p:sp>
        <p:nvSpPr>
          <p:cNvPr id="3" name="Text Placeholder 2">
            <a:extLst>
              <a:ext uri="{FF2B5EF4-FFF2-40B4-BE49-F238E27FC236}">
                <a16:creationId xmlns:a16="http://schemas.microsoft.com/office/drawing/2014/main" id="{6664ABA0-9E18-3C16-7DF3-1299637056BB}"/>
              </a:ext>
            </a:extLst>
          </p:cNvPr>
          <p:cNvSpPr>
            <a:spLocks noGrp="1"/>
          </p:cNvSpPr>
          <p:nvPr>
            <p:ph type="body" sz="quarter" idx="10"/>
          </p:nvPr>
        </p:nvSpPr>
        <p:spPr/>
        <p:txBody>
          <a:bodyPr/>
          <a:lstStyle/>
          <a:p>
            <a:r>
              <a:rPr lang="en-US" dirty="0"/>
              <a:t>Quick Overview</a:t>
            </a:r>
          </a:p>
          <a:p>
            <a:endParaRPr lang="en-US" dirty="0"/>
          </a:p>
        </p:txBody>
      </p:sp>
      <p:sp>
        <p:nvSpPr>
          <p:cNvPr id="4" name="Text Placeholder 3">
            <a:extLst>
              <a:ext uri="{FF2B5EF4-FFF2-40B4-BE49-F238E27FC236}">
                <a16:creationId xmlns:a16="http://schemas.microsoft.com/office/drawing/2014/main" id="{D45813E2-B4A4-9651-2E25-CDC0426876BB}"/>
              </a:ext>
            </a:extLst>
          </p:cNvPr>
          <p:cNvSpPr>
            <a:spLocks noGrp="1"/>
          </p:cNvSpPr>
          <p:nvPr>
            <p:ph type="body" sz="quarter" idx="11"/>
          </p:nvPr>
        </p:nvSpPr>
        <p:spPr/>
        <p:txBody>
          <a:bodyPr/>
          <a:lstStyle/>
          <a:p>
            <a:r>
              <a:rPr lang="en-US" dirty="0"/>
              <a:t>Abel Keeley</a:t>
            </a:r>
          </a:p>
          <a:p>
            <a:r>
              <a:rPr lang="en-US" dirty="0"/>
              <a:t>Electronics EEDP | Clothes Care</a:t>
            </a:r>
          </a:p>
          <a:p>
            <a:r>
              <a:rPr lang="en-US" dirty="0"/>
              <a:t>GE Appliances, a Haier company</a:t>
            </a:r>
          </a:p>
          <a:p>
            <a:endParaRPr lang="en-US" dirty="0"/>
          </a:p>
        </p:txBody>
      </p:sp>
    </p:spTree>
    <p:extLst>
      <p:ext uri="{BB962C8B-B14F-4D97-AF65-F5344CB8AC3E}">
        <p14:creationId xmlns:p14="http://schemas.microsoft.com/office/powerpoint/2010/main" val="241775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Determining Noise Source Impedance – Summary</a:t>
            </a:r>
          </a:p>
        </p:txBody>
      </p:sp>
      <p:sp>
        <p:nvSpPr>
          <p:cNvPr id="5" name="TextBox 4">
            <a:extLst>
              <a:ext uri="{FF2B5EF4-FFF2-40B4-BE49-F238E27FC236}">
                <a16:creationId xmlns:a16="http://schemas.microsoft.com/office/drawing/2014/main" id="{FAAF56DD-15BD-33E3-F316-F1CA8D5863A0}"/>
              </a:ext>
            </a:extLst>
          </p:cNvPr>
          <p:cNvSpPr txBox="1"/>
          <p:nvPr/>
        </p:nvSpPr>
        <p:spPr>
          <a:xfrm>
            <a:off x="8430672" y="1061353"/>
            <a:ext cx="2697807" cy="369332"/>
          </a:xfrm>
          <a:prstGeom prst="rect">
            <a:avLst/>
          </a:prstGeom>
          <a:noFill/>
        </p:spPr>
        <p:txBody>
          <a:bodyPr wrap="square" rtlCol="0">
            <a:spAutoFit/>
          </a:bodyPr>
          <a:lstStyle/>
          <a:p>
            <a:pPr algn="ctr"/>
            <a:r>
              <a:rPr lang="en-US" dirty="0"/>
              <a:t>Baseline Measurement</a:t>
            </a:r>
          </a:p>
        </p:txBody>
      </p:sp>
      <p:sp>
        <p:nvSpPr>
          <p:cNvPr id="60" name="TextBox 59">
            <a:extLst>
              <a:ext uri="{FF2B5EF4-FFF2-40B4-BE49-F238E27FC236}">
                <a16:creationId xmlns:a16="http://schemas.microsoft.com/office/drawing/2014/main" id="{865BF9EC-5ED2-9FAD-992C-A26F1E1FB356}"/>
              </a:ext>
            </a:extLst>
          </p:cNvPr>
          <p:cNvSpPr txBox="1"/>
          <p:nvPr/>
        </p:nvSpPr>
        <p:spPr>
          <a:xfrm>
            <a:off x="385893" y="1333850"/>
            <a:ext cx="692337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Knowing the noise source impedance allows us to calculate a nominal attenuation for our filters</a:t>
            </a:r>
          </a:p>
          <a:p>
            <a:pPr marL="742950" lvl="1" indent="-285750">
              <a:buFont typeface="Arial" panose="020B0604020202020204" pitchFamily="34" charset="0"/>
              <a:buChar char="•"/>
            </a:pPr>
            <a:r>
              <a:rPr lang="en-US" dirty="0"/>
              <a:t>	Caveats</a:t>
            </a:r>
          </a:p>
          <a:p>
            <a:pPr marL="1200150" lvl="2" indent="-285750">
              <a:buFont typeface="Arial" panose="020B0604020202020204" pitchFamily="34" charset="0"/>
              <a:buChar char="•"/>
            </a:pPr>
            <a:r>
              <a:rPr lang="en-US" dirty="0"/>
              <a:t>Only have a range for source impedance magnitude</a:t>
            </a:r>
          </a:p>
          <a:p>
            <a:pPr marL="1200150" lvl="2" indent="-285750">
              <a:buFont typeface="Arial" panose="020B0604020202020204" pitchFamily="34" charset="0"/>
              <a:buChar char="•"/>
            </a:pPr>
            <a:r>
              <a:rPr lang="en-US" dirty="0"/>
              <a:t>Don’t know the source impedance phase</a:t>
            </a:r>
          </a:p>
          <a:p>
            <a:pPr marL="1200150" lvl="2" indent="-285750">
              <a:buFont typeface="Arial" panose="020B0604020202020204" pitchFamily="34" charset="0"/>
              <a:buChar char="•"/>
            </a:pPr>
            <a:r>
              <a:rPr lang="en-US" dirty="0"/>
              <a:t>Source impedance is frequency dependent, likely won’t have good data spanning the entire frequency range</a:t>
            </a:r>
          </a:p>
          <a:p>
            <a:pPr marL="742950" lvl="1" indent="-285750">
              <a:buFont typeface="Arial" panose="020B0604020202020204" pitchFamily="34" charset="0"/>
              <a:buChar char="•"/>
            </a:pPr>
            <a:r>
              <a:rPr lang="en-US" dirty="0"/>
              <a:t>Assumptions will have to be made!</a:t>
            </a:r>
          </a:p>
          <a:p>
            <a:pPr marL="1200150" lvl="2" indent="-285750">
              <a:buFont typeface="Arial" panose="020B0604020202020204" pitchFamily="34" charset="0"/>
              <a:buChar char="•"/>
            </a:pPr>
            <a:r>
              <a:rPr lang="en-US" dirty="0"/>
              <a:t>Calculated attenuation will only give rough idea of real world performance</a:t>
            </a:r>
          </a:p>
          <a:p>
            <a:pPr marL="1200150" lvl="2"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505F8AC2-8727-C60E-CE49-ED75A6AFA0A2}"/>
              </a:ext>
            </a:extLst>
          </p:cNvPr>
          <p:cNvSpPr txBox="1"/>
          <p:nvPr/>
        </p:nvSpPr>
        <p:spPr>
          <a:xfrm>
            <a:off x="8025335" y="3797094"/>
            <a:ext cx="3508478" cy="369332"/>
          </a:xfrm>
          <a:prstGeom prst="rect">
            <a:avLst/>
          </a:prstGeom>
          <a:noFill/>
        </p:spPr>
        <p:txBody>
          <a:bodyPr wrap="square" rtlCol="0">
            <a:spAutoFit/>
          </a:bodyPr>
          <a:lstStyle/>
          <a:p>
            <a:pPr algn="ctr"/>
            <a:r>
              <a:rPr lang="en-US" dirty="0"/>
              <a:t>Shunt Impedance Measurement</a:t>
            </a:r>
          </a:p>
        </p:txBody>
      </p:sp>
      <p:pic>
        <p:nvPicPr>
          <p:cNvPr id="79" name="Picture 78">
            <a:extLst>
              <a:ext uri="{FF2B5EF4-FFF2-40B4-BE49-F238E27FC236}">
                <a16:creationId xmlns:a16="http://schemas.microsoft.com/office/drawing/2014/main" id="{03B20849-7C58-02B1-30C5-B57BD1A4235A}"/>
              </a:ext>
            </a:extLst>
          </p:cNvPr>
          <p:cNvPicPr>
            <a:picLocks noChangeAspect="1"/>
          </p:cNvPicPr>
          <p:nvPr/>
        </p:nvPicPr>
        <p:blipFill>
          <a:blip r:embed="rId2"/>
          <a:stretch>
            <a:fillRect/>
          </a:stretch>
        </p:blipFill>
        <p:spPr>
          <a:xfrm>
            <a:off x="7531474" y="4277348"/>
            <a:ext cx="4524375" cy="2333625"/>
          </a:xfrm>
          <a:prstGeom prst="rect">
            <a:avLst/>
          </a:prstGeom>
        </p:spPr>
      </p:pic>
      <mc:AlternateContent xmlns:mc="http://schemas.openxmlformats.org/markup-compatibility/2006" xmlns:p14="http://schemas.microsoft.com/office/powerpoint/2010/main">
        <mc:Choice Requires="p14">
          <p:contentPart p14:bwMode="auto" r:id="rId3">
            <p14:nvContentPartPr>
              <p14:cNvPr id="80" name="Ink 79">
                <a:extLst>
                  <a:ext uri="{FF2B5EF4-FFF2-40B4-BE49-F238E27FC236}">
                    <a16:creationId xmlns:a16="http://schemas.microsoft.com/office/drawing/2014/main" id="{0A562F97-570A-86F4-208B-D44B2132CAA5}"/>
                  </a:ext>
                </a:extLst>
              </p14:cNvPr>
              <p14:cNvContentPartPr/>
              <p14:nvPr/>
            </p14:nvContentPartPr>
            <p14:xfrm>
              <a:off x="10440337" y="5008454"/>
              <a:ext cx="360" cy="360"/>
            </p14:xfrm>
          </p:contentPart>
        </mc:Choice>
        <mc:Fallback xmlns="">
          <p:pic>
            <p:nvPicPr>
              <p:cNvPr id="80" name="Ink 79">
                <a:extLst>
                  <a:ext uri="{FF2B5EF4-FFF2-40B4-BE49-F238E27FC236}">
                    <a16:creationId xmlns:a16="http://schemas.microsoft.com/office/drawing/2014/main" id="{0A562F97-570A-86F4-208B-D44B2132CAA5}"/>
                  </a:ext>
                </a:extLst>
              </p:cNvPr>
              <p:cNvPicPr/>
              <p:nvPr/>
            </p:nvPicPr>
            <p:blipFill>
              <a:blip r:embed="rId4"/>
              <a:stretch>
                <a:fillRect/>
              </a:stretch>
            </p:blipFill>
            <p:spPr>
              <a:xfrm>
                <a:off x="10434217" y="500233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1" name="Ink 80">
                <a:extLst>
                  <a:ext uri="{FF2B5EF4-FFF2-40B4-BE49-F238E27FC236}">
                    <a16:creationId xmlns:a16="http://schemas.microsoft.com/office/drawing/2014/main" id="{6A193398-528C-611B-FD65-9D9BA34947F8}"/>
                  </a:ext>
                </a:extLst>
              </p14:cNvPr>
              <p14:cNvContentPartPr/>
              <p14:nvPr/>
            </p14:nvContentPartPr>
            <p14:xfrm>
              <a:off x="10459417" y="5084414"/>
              <a:ext cx="19440" cy="787680"/>
            </p14:xfrm>
          </p:contentPart>
        </mc:Choice>
        <mc:Fallback xmlns="">
          <p:pic>
            <p:nvPicPr>
              <p:cNvPr id="81" name="Ink 80">
                <a:extLst>
                  <a:ext uri="{FF2B5EF4-FFF2-40B4-BE49-F238E27FC236}">
                    <a16:creationId xmlns:a16="http://schemas.microsoft.com/office/drawing/2014/main" id="{6A193398-528C-611B-FD65-9D9BA34947F8}"/>
                  </a:ext>
                </a:extLst>
              </p:cNvPr>
              <p:cNvPicPr/>
              <p:nvPr/>
            </p:nvPicPr>
            <p:blipFill>
              <a:blip r:embed="rId6"/>
              <a:stretch>
                <a:fillRect/>
              </a:stretch>
            </p:blipFill>
            <p:spPr>
              <a:xfrm>
                <a:off x="10396417" y="5021414"/>
                <a:ext cx="1450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2" name="Ink 81">
                <a:extLst>
                  <a:ext uri="{FF2B5EF4-FFF2-40B4-BE49-F238E27FC236}">
                    <a16:creationId xmlns:a16="http://schemas.microsoft.com/office/drawing/2014/main" id="{AFE9C09C-41D8-D2B5-79B7-C19B9560FAED}"/>
                  </a:ext>
                </a:extLst>
              </p14:cNvPr>
              <p14:cNvContentPartPr/>
              <p14:nvPr/>
            </p14:nvContentPartPr>
            <p14:xfrm>
              <a:off x="10442497" y="5882174"/>
              <a:ext cx="360" cy="360"/>
            </p14:xfrm>
          </p:contentPart>
        </mc:Choice>
        <mc:Fallback xmlns="">
          <p:pic>
            <p:nvPicPr>
              <p:cNvPr id="82" name="Ink 81">
                <a:extLst>
                  <a:ext uri="{FF2B5EF4-FFF2-40B4-BE49-F238E27FC236}">
                    <a16:creationId xmlns:a16="http://schemas.microsoft.com/office/drawing/2014/main" id="{AFE9C09C-41D8-D2B5-79B7-C19B9560FAED}"/>
                  </a:ext>
                </a:extLst>
              </p:cNvPr>
              <p:cNvPicPr/>
              <p:nvPr/>
            </p:nvPicPr>
            <p:blipFill>
              <a:blip r:embed="rId8"/>
              <a:stretch>
                <a:fillRect/>
              </a:stretch>
            </p:blipFill>
            <p:spPr>
              <a:xfrm>
                <a:off x="10379497" y="5819174"/>
                <a:ext cx="126000" cy="126000"/>
              </a:xfrm>
              <a:prstGeom prst="rect">
                <a:avLst/>
              </a:prstGeom>
            </p:spPr>
          </p:pic>
        </mc:Fallback>
      </mc:AlternateContent>
      <p:grpSp>
        <p:nvGrpSpPr>
          <p:cNvPr id="83" name="Group 82">
            <a:extLst>
              <a:ext uri="{FF2B5EF4-FFF2-40B4-BE49-F238E27FC236}">
                <a16:creationId xmlns:a16="http://schemas.microsoft.com/office/drawing/2014/main" id="{7BF83321-BFF7-D475-7E2B-CD1069D859D7}"/>
              </a:ext>
            </a:extLst>
          </p:cNvPr>
          <p:cNvGrpSpPr/>
          <p:nvPr/>
        </p:nvGrpSpPr>
        <p:grpSpPr>
          <a:xfrm>
            <a:off x="10442497" y="4955894"/>
            <a:ext cx="21960" cy="100440"/>
            <a:chOff x="9919980" y="4428874"/>
            <a:chExt cx="21960" cy="100440"/>
          </a:xfrm>
        </p:grpSpPr>
        <mc:AlternateContent xmlns:mc="http://schemas.openxmlformats.org/markup-compatibility/2006" xmlns:p14="http://schemas.microsoft.com/office/powerpoint/2010/main">
          <mc:Choice Requires="p14">
            <p:contentPart p14:bwMode="auto" r:id="rId9">
              <p14:nvContentPartPr>
                <p14:cNvPr id="84" name="Ink 83">
                  <a:extLst>
                    <a:ext uri="{FF2B5EF4-FFF2-40B4-BE49-F238E27FC236}">
                      <a16:creationId xmlns:a16="http://schemas.microsoft.com/office/drawing/2014/main" id="{D328EAB1-61D9-39A6-83F2-A3D4D1538779}"/>
                    </a:ext>
                  </a:extLst>
                </p14:cNvPr>
                <p14:cNvContentPartPr/>
                <p14:nvPr/>
              </p14:nvContentPartPr>
              <p14:xfrm>
                <a:off x="9941580" y="4486114"/>
                <a:ext cx="360" cy="360"/>
              </p14:xfrm>
            </p:contentPart>
          </mc:Choice>
          <mc:Fallback xmlns="">
            <p:pic>
              <p:nvPicPr>
                <p:cNvPr id="84" name="Ink 83">
                  <a:extLst>
                    <a:ext uri="{FF2B5EF4-FFF2-40B4-BE49-F238E27FC236}">
                      <a16:creationId xmlns:a16="http://schemas.microsoft.com/office/drawing/2014/main" id="{D328EAB1-61D9-39A6-83F2-A3D4D1538779}"/>
                    </a:ext>
                  </a:extLst>
                </p:cNvPr>
                <p:cNvPicPr/>
                <p:nvPr/>
              </p:nvPicPr>
              <p:blipFill>
                <a:blip r:embed="rId8"/>
                <a:stretch>
                  <a:fillRect/>
                </a:stretch>
              </p:blipFill>
              <p:spPr>
                <a:xfrm>
                  <a:off x="9878580" y="4423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5" name="Ink 84">
                  <a:extLst>
                    <a:ext uri="{FF2B5EF4-FFF2-40B4-BE49-F238E27FC236}">
                      <a16:creationId xmlns:a16="http://schemas.microsoft.com/office/drawing/2014/main" id="{B69F08FB-D97B-E4D7-35AA-C3CE2A456D0F}"/>
                    </a:ext>
                  </a:extLst>
                </p14:cNvPr>
                <p14:cNvContentPartPr/>
                <p14:nvPr/>
              </p14:nvContentPartPr>
              <p14:xfrm>
                <a:off x="9934380" y="4528954"/>
                <a:ext cx="360" cy="360"/>
              </p14:xfrm>
            </p:contentPart>
          </mc:Choice>
          <mc:Fallback xmlns="">
            <p:pic>
              <p:nvPicPr>
                <p:cNvPr id="85" name="Ink 84">
                  <a:extLst>
                    <a:ext uri="{FF2B5EF4-FFF2-40B4-BE49-F238E27FC236}">
                      <a16:creationId xmlns:a16="http://schemas.microsoft.com/office/drawing/2014/main" id="{B69F08FB-D97B-E4D7-35AA-C3CE2A456D0F}"/>
                    </a:ext>
                  </a:extLst>
                </p:cNvPr>
                <p:cNvPicPr/>
                <p:nvPr/>
              </p:nvPicPr>
              <p:blipFill>
                <a:blip r:embed="rId8"/>
                <a:stretch>
                  <a:fillRect/>
                </a:stretch>
              </p:blipFill>
              <p:spPr>
                <a:xfrm>
                  <a:off x="9871380" y="44659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6" name="Ink 85">
                  <a:extLst>
                    <a:ext uri="{FF2B5EF4-FFF2-40B4-BE49-F238E27FC236}">
                      <a16:creationId xmlns:a16="http://schemas.microsoft.com/office/drawing/2014/main" id="{E5257173-1153-5FD7-5A17-7128AC633EEC}"/>
                    </a:ext>
                  </a:extLst>
                </p14:cNvPr>
                <p14:cNvContentPartPr/>
                <p14:nvPr/>
              </p14:nvContentPartPr>
              <p14:xfrm>
                <a:off x="9924660" y="4433554"/>
                <a:ext cx="360" cy="360"/>
              </p14:xfrm>
            </p:contentPart>
          </mc:Choice>
          <mc:Fallback xmlns="">
            <p:pic>
              <p:nvPicPr>
                <p:cNvPr id="86" name="Ink 85">
                  <a:extLst>
                    <a:ext uri="{FF2B5EF4-FFF2-40B4-BE49-F238E27FC236}">
                      <a16:creationId xmlns:a16="http://schemas.microsoft.com/office/drawing/2014/main" id="{E5257173-1153-5FD7-5A17-7128AC633EEC}"/>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a:extLst>
                    <a:ext uri="{FF2B5EF4-FFF2-40B4-BE49-F238E27FC236}">
                      <a16:creationId xmlns:a16="http://schemas.microsoft.com/office/drawing/2014/main" id="{8E5ECA6F-BBB5-A9D1-0710-148B54F13DAD}"/>
                    </a:ext>
                  </a:extLst>
                </p14:cNvPr>
                <p14:cNvContentPartPr/>
                <p14:nvPr/>
              </p14:nvContentPartPr>
              <p14:xfrm>
                <a:off x="9924660" y="4433554"/>
                <a:ext cx="360" cy="360"/>
              </p14:xfrm>
            </p:contentPart>
          </mc:Choice>
          <mc:Fallback xmlns="">
            <p:pic>
              <p:nvPicPr>
                <p:cNvPr id="87" name="Ink 86">
                  <a:extLst>
                    <a:ext uri="{FF2B5EF4-FFF2-40B4-BE49-F238E27FC236}">
                      <a16:creationId xmlns:a16="http://schemas.microsoft.com/office/drawing/2014/main" id="{8E5ECA6F-BBB5-A9D1-0710-148B54F13DAD}"/>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8" name="Ink 87">
                  <a:extLst>
                    <a:ext uri="{FF2B5EF4-FFF2-40B4-BE49-F238E27FC236}">
                      <a16:creationId xmlns:a16="http://schemas.microsoft.com/office/drawing/2014/main" id="{D6C51EF7-6F87-8FA6-C98B-67651B436940}"/>
                    </a:ext>
                  </a:extLst>
                </p14:cNvPr>
                <p14:cNvContentPartPr/>
                <p14:nvPr/>
              </p14:nvContentPartPr>
              <p14:xfrm>
                <a:off x="9924660" y="4433554"/>
                <a:ext cx="360" cy="360"/>
              </p14:xfrm>
            </p:contentPart>
          </mc:Choice>
          <mc:Fallback xmlns="">
            <p:pic>
              <p:nvPicPr>
                <p:cNvPr id="88" name="Ink 87">
                  <a:extLst>
                    <a:ext uri="{FF2B5EF4-FFF2-40B4-BE49-F238E27FC236}">
                      <a16:creationId xmlns:a16="http://schemas.microsoft.com/office/drawing/2014/main" id="{D6C51EF7-6F87-8FA6-C98B-67651B436940}"/>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9" name="Ink 88">
                  <a:extLst>
                    <a:ext uri="{FF2B5EF4-FFF2-40B4-BE49-F238E27FC236}">
                      <a16:creationId xmlns:a16="http://schemas.microsoft.com/office/drawing/2014/main" id="{1F6C8CB3-251A-385A-922F-D5F9AD0D791F}"/>
                    </a:ext>
                  </a:extLst>
                </p14:cNvPr>
                <p14:cNvContentPartPr/>
                <p14:nvPr/>
              </p14:nvContentPartPr>
              <p14:xfrm>
                <a:off x="9924660" y="4433554"/>
                <a:ext cx="360" cy="360"/>
              </p14:xfrm>
            </p:contentPart>
          </mc:Choice>
          <mc:Fallback xmlns="">
            <p:pic>
              <p:nvPicPr>
                <p:cNvPr id="89" name="Ink 88">
                  <a:extLst>
                    <a:ext uri="{FF2B5EF4-FFF2-40B4-BE49-F238E27FC236}">
                      <a16:creationId xmlns:a16="http://schemas.microsoft.com/office/drawing/2014/main" id="{1F6C8CB3-251A-385A-922F-D5F9AD0D791F}"/>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0" name="Ink 89">
                  <a:extLst>
                    <a:ext uri="{FF2B5EF4-FFF2-40B4-BE49-F238E27FC236}">
                      <a16:creationId xmlns:a16="http://schemas.microsoft.com/office/drawing/2014/main" id="{0467CD63-5FDF-5812-2B49-299ECD9CF27A}"/>
                    </a:ext>
                  </a:extLst>
                </p14:cNvPr>
                <p14:cNvContentPartPr/>
                <p14:nvPr/>
              </p14:nvContentPartPr>
              <p14:xfrm>
                <a:off x="9919980" y="4428874"/>
                <a:ext cx="360" cy="360"/>
              </p14:xfrm>
            </p:contentPart>
          </mc:Choice>
          <mc:Fallback xmlns="">
            <p:pic>
              <p:nvPicPr>
                <p:cNvPr id="90" name="Ink 89">
                  <a:extLst>
                    <a:ext uri="{FF2B5EF4-FFF2-40B4-BE49-F238E27FC236}">
                      <a16:creationId xmlns:a16="http://schemas.microsoft.com/office/drawing/2014/main" id="{0467CD63-5FDF-5812-2B49-299ECD9CF27A}"/>
                    </a:ext>
                  </a:extLst>
                </p:cNvPr>
                <p:cNvPicPr/>
                <p:nvPr/>
              </p:nvPicPr>
              <p:blipFill>
                <a:blip r:embed="rId8"/>
                <a:stretch>
                  <a:fillRect/>
                </a:stretch>
              </p:blipFill>
              <p:spPr>
                <a:xfrm>
                  <a:off x="9856980" y="436587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91" name="Ink 90">
                <a:extLst>
                  <a:ext uri="{FF2B5EF4-FFF2-40B4-BE49-F238E27FC236}">
                    <a16:creationId xmlns:a16="http://schemas.microsoft.com/office/drawing/2014/main" id="{55671F0B-1709-F2B5-3219-A45A080A9711}"/>
                  </a:ext>
                </a:extLst>
              </p14:cNvPr>
              <p14:cNvContentPartPr/>
              <p14:nvPr/>
            </p14:nvContentPartPr>
            <p14:xfrm>
              <a:off x="10454377" y="4756094"/>
              <a:ext cx="360" cy="360"/>
            </p14:xfrm>
          </p:contentPart>
        </mc:Choice>
        <mc:Fallback xmlns="">
          <p:pic>
            <p:nvPicPr>
              <p:cNvPr id="91" name="Ink 90">
                <a:extLst>
                  <a:ext uri="{FF2B5EF4-FFF2-40B4-BE49-F238E27FC236}">
                    <a16:creationId xmlns:a16="http://schemas.microsoft.com/office/drawing/2014/main" id="{55671F0B-1709-F2B5-3219-A45A080A9711}"/>
                  </a:ext>
                </a:extLst>
              </p:cNvPr>
              <p:cNvPicPr/>
              <p:nvPr/>
            </p:nvPicPr>
            <p:blipFill>
              <a:blip r:embed="rId8"/>
              <a:stretch>
                <a:fillRect/>
              </a:stretch>
            </p:blipFill>
            <p:spPr>
              <a:xfrm>
                <a:off x="10391377" y="46930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2" name="Ink 91">
                <a:extLst>
                  <a:ext uri="{FF2B5EF4-FFF2-40B4-BE49-F238E27FC236}">
                    <a16:creationId xmlns:a16="http://schemas.microsoft.com/office/drawing/2014/main" id="{6E2F989C-7B5F-2633-487A-8AFCD9790C54}"/>
                  </a:ext>
                </a:extLst>
              </p14:cNvPr>
              <p14:cNvContentPartPr/>
              <p14:nvPr/>
            </p14:nvContentPartPr>
            <p14:xfrm>
              <a:off x="10447177" y="4756094"/>
              <a:ext cx="360" cy="360"/>
            </p14:xfrm>
          </p:contentPart>
        </mc:Choice>
        <mc:Fallback xmlns="">
          <p:pic>
            <p:nvPicPr>
              <p:cNvPr id="92" name="Ink 91">
                <a:extLst>
                  <a:ext uri="{FF2B5EF4-FFF2-40B4-BE49-F238E27FC236}">
                    <a16:creationId xmlns:a16="http://schemas.microsoft.com/office/drawing/2014/main" id="{6E2F989C-7B5F-2633-487A-8AFCD9790C54}"/>
                  </a:ext>
                </a:extLst>
              </p:cNvPr>
              <p:cNvPicPr/>
              <p:nvPr/>
            </p:nvPicPr>
            <p:blipFill>
              <a:blip r:embed="rId8"/>
              <a:stretch>
                <a:fillRect/>
              </a:stretch>
            </p:blipFill>
            <p:spPr>
              <a:xfrm>
                <a:off x="10384177" y="46930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366394CD-154D-5DBD-987A-DED08A5E316D}"/>
                  </a:ext>
                </a:extLst>
              </p14:cNvPr>
              <p14:cNvContentPartPr/>
              <p14:nvPr/>
            </p14:nvContentPartPr>
            <p14:xfrm>
              <a:off x="10447177" y="4760774"/>
              <a:ext cx="360" cy="360"/>
            </p14:xfrm>
          </p:contentPart>
        </mc:Choice>
        <mc:Fallback xmlns="">
          <p:pic>
            <p:nvPicPr>
              <p:cNvPr id="93" name="Ink 92">
                <a:extLst>
                  <a:ext uri="{FF2B5EF4-FFF2-40B4-BE49-F238E27FC236}">
                    <a16:creationId xmlns:a16="http://schemas.microsoft.com/office/drawing/2014/main" id="{366394CD-154D-5DBD-987A-DED08A5E316D}"/>
                  </a:ext>
                </a:extLst>
              </p:cNvPr>
              <p:cNvPicPr/>
              <p:nvPr/>
            </p:nvPicPr>
            <p:blipFill>
              <a:blip r:embed="rId8"/>
              <a:stretch>
                <a:fillRect/>
              </a:stretch>
            </p:blipFill>
            <p:spPr>
              <a:xfrm>
                <a:off x="10384177" y="46977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4" name="Ink 93">
                <a:extLst>
                  <a:ext uri="{FF2B5EF4-FFF2-40B4-BE49-F238E27FC236}">
                    <a16:creationId xmlns:a16="http://schemas.microsoft.com/office/drawing/2014/main" id="{11BCC21B-C920-F9D6-9B7B-CEC3B34CBF7C}"/>
                  </a:ext>
                </a:extLst>
              </p14:cNvPr>
              <p14:cNvContentPartPr/>
              <p14:nvPr/>
            </p14:nvContentPartPr>
            <p14:xfrm>
              <a:off x="10906177" y="4491674"/>
              <a:ext cx="79560" cy="24480"/>
            </p14:xfrm>
          </p:contentPart>
        </mc:Choice>
        <mc:Fallback xmlns="">
          <p:pic>
            <p:nvPicPr>
              <p:cNvPr id="94" name="Ink 93">
                <a:extLst>
                  <a:ext uri="{FF2B5EF4-FFF2-40B4-BE49-F238E27FC236}">
                    <a16:creationId xmlns:a16="http://schemas.microsoft.com/office/drawing/2014/main" id="{11BCC21B-C920-F9D6-9B7B-CEC3B34CBF7C}"/>
                  </a:ext>
                </a:extLst>
              </p:cNvPr>
              <p:cNvPicPr/>
              <p:nvPr/>
            </p:nvPicPr>
            <p:blipFill>
              <a:blip r:embed="rId20"/>
              <a:stretch>
                <a:fillRect/>
              </a:stretch>
            </p:blipFill>
            <p:spPr>
              <a:xfrm>
                <a:off x="10888177" y="4473674"/>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5" name="Ink 94">
                <a:extLst>
                  <a:ext uri="{FF2B5EF4-FFF2-40B4-BE49-F238E27FC236}">
                    <a16:creationId xmlns:a16="http://schemas.microsoft.com/office/drawing/2014/main" id="{CC84F261-1334-9477-AF58-A8F8457A95CE}"/>
                  </a:ext>
                </a:extLst>
              </p14:cNvPr>
              <p14:cNvContentPartPr/>
              <p14:nvPr/>
            </p14:nvContentPartPr>
            <p14:xfrm>
              <a:off x="10429177" y="4510754"/>
              <a:ext cx="399600" cy="183960"/>
            </p14:xfrm>
          </p:contentPart>
        </mc:Choice>
        <mc:Fallback xmlns="">
          <p:pic>
            <p:nvPicPr>
              <p:cNvPr id="95" name="Ink 94">
                <a:extLst>
                  <a:ext uri="{FF2B5EF4-FFF2-40B4-BE49-F238E27FC236}">
                    <a16:creationId xmlns:a16="http://schemas.microsoft.com/office/drawing/2014/main" id="{CC84F261-1334-9477-AF58-A8F8457A95CE}"/>
                  </a:ext>
                </a:extLst>
              </p:cNvPr>
              <p:cNvPicPr/>
              <p:nvPr/>
            </p:nvPicPr>
            <p:blipFill>
              <a:blip r:embed="rId22"/>
              <a:stretch>
                <a:fillRect/>
              </a:stretch>
            </p:blipFill>
            <p:spPr>
              <a:xfrm>
                <a:off x="10411177" y="4492754"/>
                <a:ext cx="435240" cy="219600"/>
              </a:xfrm>
              <a:prstGeom prst="rect">
                <a:avLst/>
              </a:prstGeom>
            </p:spPr>
          </p:pic>
        </mc:Fallback>
      </mc:AlternateContent>
      <p:grpSp>
        <p:nvGrpSpPr>
          <p:cNvPr id="96" name="Group 95">
            <a:extLst>
              <a:ext uri="{FF2B5EF4-FFF2-40B4-BE49-F238E27FC236}">
                <a16:creationId xmlns:a16="http://schemas.microsoft.com/office/drawing/2014/main" id="{CCB37808-AEAD-61FD-E7C5-E3EEC7AE2357}"/>
              </a:ext>
            </a:extLst>
          </p:cNvPr>
          <p:cNvGrpSpPr/>
          <p:nvPr/>
        </p:nvGrpSpPr>
        <p:grpSpPr>
          <a:xfrm>
            <a:off x="10878457" y="4501034"/>
            <a:ext cx="1078920" cy="529200"/>
            <a:chOff x="10355940" y="3974014"/>
            <a:chExt cx="1078920" cy="529200"/>
          </a:xfrm>
        </p:grpSpPr>
        <mc:AlternateContent xmlns:mc="http://schemas.openxmlformats.org/markup-compatibility/2006" xmlns:p14="http://schemas.microsoft.com/office/powerpoint/2010/main">
          <mc:Choice Requires="p14">
            <p:contentPart p14:bwMode="auto" r:id="rId23">
              <p14:nvContentPartPr>
                <p14:cNvPr id="97" name="Ink 96">
                  <a:extLst>
                    <a:ext uri="{FF2B5EF4-FFF2-40B4-BE49-F238E27FC236}">
                      <a16:creationId xmlns:a16="http://schemas.microsoft.com/office/drawing/2014/main" id="{D01B0F3F-D039-E439-6136-5C2D7FA50A0D}"/>
                    </a:ext>
                  </a:extLst>
                </p14:cNvPr>
                <p14:cNvContentPartPr/>
                <p14:nvPr/>
              </p14:nvContentPartPr>
              <p14:xfrm>
                <a:off x="10367460" y="3976534"/>
                <a:ext cx="720" cy="360"/>
              </p14:xfrm>
            </p:contentPart>
          </mc:Choice>
          <mc:Fallback xmlns="">
            <p:pic>
              <p:nvPicPr>
                <p:cNvPr id="97" name="Ink 96">
                  <a:extLst>
                    <a:ext uri="{FF2B5EF4-FFF2-40B4-BE49-F238E27FC236}">
                      <a16:creationId xmlns:a16="http://schemas.microsoft.com/office/drawing/2014/main" id="{D01B0F3F-D039-E439-6136-5C2D7FA50A0D}"/>
                    </a:ext>
                  </a:extLst>
                </p:cNvPr>
                <p:cNvPicPr/>
                <p:nvPr/>
              </p:nvPicPr>
              <p:blipFill>
                <a:blip r:embed="rId24"/>
                <a:stretch>
                  <a:fillRect/>
                </a:stretch>
              </p:blipFill>
              <p:spPr>
                <a:xfrm>
                  <a:off x="10349460" y="3958534"/>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8" name="Ink 97">
                  <a:extLst>
                    <a:ext uri="{FF2B5EF4-FFF2-40B4-BE49-F238E27FC236}">
                      <a16:creationId xmlns:a16="http://schemas.microsoft.com/office/drawing/2014/main" id="{47D56C26-A491-B378-BB34-86E8FE4B7F1E}"/>
                    </a:ext>
                  </a:extLst>
                </p14:cNvPr>
                <p14:cNvContentPartPr/>
                <p14:nvPr/>
              </p14:nvContentPartPr>
              <p14:xfrm>
                <a:off x="10355940" y="3974014"/>
                <a:ext cx="360" cy="360"/>
              </p14:xfrm>
            </p:contentPart>
          </mc:Choice>
          <mc:Fallback xmlns="">
            <p:pic>
              <p:nvPicPr>
                <p:cNvPr id="98" name="Ink 97">
                  <a:extLst>
                    <a:ext uri="{FF2B5EF4-FFF2-40B4-BE49-F238E27FC236}">
                      <a16:creationId xmlns:a16="http://schemas.microsoft.com/office/drawing/2014/main" id="{47D56C26-A491-B378-BB34-86E8FE4B7F1E}"/>
                    </a:ext>
                  </a:extLst>
                </p:cNvPr>
                <p:cNvPicPr/>
                <p:nvPr/>
              </p:nvPicPr>
              <p:blipFill>
                <a:blip r:embed="rId26"/>
                <a:stretch>
                  <a:fillRect/>
                </a:stretch>
              </p:blipFill>
              <p:spPr>
                <a:xfrm>
                  <a:off x="10337940" y="39560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291885DF-122B-07B2-052D-CD2E89DDA916}"/>
                    </a:ext>
                  </a:extLst>
                </p14:cNvPr>
                <p14:cNvContentPartPr/>
                <p14:nvPr/>
              </p14:nvContentPartPr>
              <p14:xfrm>
                <a:off x="10496340" y="3978694"/>
                <a:ext cx="938520" cy="524520"/>
              </p14:xfrm>
            </p:contentPart>
          </mc:Choice>
          <mc:Fallback xmlns="">
            <p:pic>
              <p:nvPicPr>
                <p:cNvPr id="99" name="Ink 98">
                  <a:extLst>
                    <a:ext uri="{FF2B5EF4-FFF2-40B4-BE49-F238E27FC236}">
                      <a16:creationId xmlns:a16="http://schemas.microsoft.com/office/drawing/2014/main" id="{291885DF-122B-07B2-052D-CD2E89DDA916}"/>
                    </a:ext>
                  </a:extLst>
                </p:cNvPr>
                <p:cNvPicPr/>
                <p:nvPr/>
              </p:nvPicPr>
              <p:blipFill>
                <a:blip r:embed="rId28"/>
                <a:stretch>
                  <a:fillRect/>
                </a:stretch>
              </p:blipFill>
              <p:spPr>
                <a:xfrm>
                  <a:off x="10478340" y="3960682"/>
                  <a:ext cx="974160" cy="5601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00" name="Ink 99">
                <a:extLst>
                  <a:ext uri="{FF2B5EF4-FFF2-40B4-BE49-F238E27FC236}">
                    <a16:creationId xmlns:a16="http://schemas.microsoft.com/office/drawing/2014/main" id="{1FF84A6C-1697-3C29-24FB-6E33082A38D2}"/>
                  </a:ext>
                </a:extLst>
              </p14:cNvPr>
              <p14:cNvContentPartPr/>
              <p14:nvPr/>
            </p14:nvContentPartPr>
            <p14:xfrm>
              <a:off x="11954857" y="5039234"/>
              <a:ext cx="2880" cy="543240"/>
            </p14:xfrm>
          </p:contentPart>
        </mc:Choice>
        <mc:Fallback xmlns="">
          <p:pic>
            <p:nvPicPr>
              <p:cNvPr id="100" name="Ink 99">
                <a:extLst>
                  <a:ext uri="{FF2B5EF4-FFF2-40B4-BE49-F238E27FC236}">
                    <a16:creationId xmlns:a16="http://schemas.microsoft.com/office/drawing/2014/main" id="{1FF84A6C-1697-3C29-24FB-6E33082A38D2}"/>
                  </a:ext>
                </a:extLst>
              </p:cNvPr>
              <p:cNvPicPr/>
              <p:nvPr/>
            </p:nvPicPr>
            <p:blipFill>
              <a:blip r:embed="rId30"/>
              <a:stretch>
                <a:fillRect/>
              </a:stretch>
            </p:blipFill>
            <p:spPr>
              <a:xfrm>
                <a:off x="11936857" y="5021222"/>
                <a:ext cx="38520" cy="578904"/>
              </a:xfrm>
              <a:prstGeom prst="rect">
                <a:avLst/>
              </a:prstGeom>
            </p:spPr>
          </p:pic>
        </mc:Fallback>
      </mc:AlternateContent>
      <p:grpSp>
        <p:nvGrpSpPr>
          <p:cNvPr id="101" name="Group 100">
            <a:extLst>
              <a:ext uri="{FF2B5EF4-FFF2-40B4-BE49-F238E27FC236}">
                <a16:creationId xmlns:a16="http://schemas.microsoft.com/office/drawing/2014/main" id="{49F10836-B7DA-9631-8F1B-BA9EA4C99EBB}"/>
              </a:ext>
            </a:extLst>
          </p:cNvPr>
          <p:cNvGrpSpPr/>
          <p:nvPr/>
        </p:nvGrpSpPr>
        <p:grpSpPr>
          <a:xfrm>
            <a:off x="11949817" y="5587154"/>
            <a:ext cx="7920" cy="455040"/>
            <a:chOff x="11427300" y="5060134"/>
            <a:chExt cx="7920" cy="455040"/>
          </a:xfrm>
        </p:grpSpPr>
        <mc:AlternateContent xmlns:mc="http://schemas.openxmlformats.org/markup-compatibility/2006" xmlns:p14="http://schemas.microsoft.com/office/powerpoint/2010/main">
          <mc:Choice Requires="p14">
            <p:contentPart p14:bwMode="auto" r:id="rId31">
              <p14:nvContentPartPr>
                <p14:cNvPr id="102" name="Ink 101">
                  <a:extLst>
                    <a:ext uri="{FF2B5EF4-FFF2-40B4-BE49-F238E27FC236}">
                      <a16:creationId xmlns:a16="http://schemas.microsoft.com/office/drawing/2014/main" id="{16263051-3E62-2056-E340-36CC143FC910}"/>
                    </a:ext>
                  </a:extLst>
                </p14:cNvPr>
                <p14:cNvContentPartPr/>
                <p14:nvPr/>
              </p14:nvContentPartPr>
              <p14:xfrm>
                <a:off x="11432340" y="5060134"/>
                <a:ext cx="2880" cy="305280"/>
              </p14:xfrm>
            </p:contentPart>
          </mc:Choice>
          <mc:Fallback xmlns="">
            <p:pic>
              <p:nvPicPr>
                <p:cNvPr id="102" name="Ink 101">
                  <a:extLst>
                    <a:ext uri="{FF2B5EF4-FFF2-40B4-BE49-F238E27FC236}">
                      <a16:creationId xmlns:a16="http://schemas.microsoft.com/office/drawing/2014/main" id="{16263051-3E62-2056-E340-36CC143FC910}"/>
                    </a:ext>
                  </a:extLst>
                </p:cNvPr>
                <p:cNvPicPr/>
                <p:nvPr/>
              </p:nvPicPr>
              <p:blipFill>
                <a:blip r:embed="rId32"/>
                <a:stretch>
                  <a:fillRect/>
                </a:stretch>
              </p:blipFill>
              <p:spPr>
                <a:xfrm>
                  <a:off x="11414340" y="5042134"/>
                  <a:ext cx="38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3" name="Ink 102">
                  <a:extLst>
                    <a:ext uri="{FF2B5EF4-FFF2-40B4-BE49-F238E27FC236}">
                      <a16:creationId xmlns:a16="http://schemas.microsoft.com/office/drawing/2014/main" id="{34676C05-AD4C-5211-1017-F0E2B39E6BF1}"/>
                    </a:ext>
                  </a:extLst>
                </p14:cNvPr>
                <p14:cNvContentPartPr/>
                <p14:nvPr/>
              </p14:nvContentPartPr>
              <p14:xfrm>
                <a:off x="11427300" y="5369374"/>
                <a:ext cx="5400" cy="145800"/>
              </p14:xfrm>
            </p:contentPart>
          </mc:Choice>
          <mc:Fallback xmlns="">
            <p:pic>
              <p:nvPicPr>
                <p:cNvPr id="103" name="Ink 102">
                  <a:extLst>
                    <a:ext uri="{FF2B5EF4-FFF2-40B4-BE49-F238E27FC236}">
                      <a16:creationId xmlns:a16="http://schemas.microsoft.com/office/drawing/2014/main" id="{34676C05-AD4C-5211-1017-F0E2B39E6BF1}"/>
                    </a:ext>
                  </a:extLst>
                </p:cNvPr>
                <p:cNvPicPr/>
                <p:nvPr/>
              </p:nvPicPr>
              <p:blipFill>
                <a:blip r:embed="rId34"/>
                <a:stretch>
                  <a:fillRect/>
                </a:stretch>
              </p:blipFill>
              <p:spPr>
                <a:xfrm>
                  <a:off x="11409300" y="5351374"/>
                  <a:ext cx="41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104" name="Ink 103">
                <a:extLst>
                  <a:ext uri="{FF2B5EF4-FFF2-40B4-BE49-F238E27FC236}">
                    <a16:creationId xmlns:a16="http://schemas.microsoft.com/office/drawing/2014/main" id="{6D0EDAE5-2B91-F438-AF83-384F76AC119B}"/>
                  </a:ext>
                </a:extLst>
              </p14:cNvPr>
              <p14:cNvContentPartPr/>
              <p14:nvPr/>
            </p14:nvContentPartPr>
            <p14:xfrm>
              <a:off x="11947297" y="6048764"/>
              <a:ext cx="14760" cy="160200"/>
            </p14:xfrm>
          </p:contentPart>
        </mc:Choice>
        <mc:Fallback xmlns="">
          <p:pic>
            <p:nvPicPr>
              <p:cNvPr id="104" name="Ink 103">
                <a:extLst>
                  <a:ext uri="{FF2B5EF4-FFF2-40B4-BE49-F238E27FC236}">
                    <a16:creationId xmlns:a16="http://schemas.microsoft.com/office/drawing/2014/main" id="{6D0EDAE5-2B91-F438-AF83-384F76AC119B}"/>
                  </a:ext>
                </a:extLst>
              </p:cNvPr>
              <p:cNvPicPr/>
              <p:nvPr/>
            </p:nvPicPr>
            <p:blipFill>
              <a:blip r:embed="rId36"/>
              <a:stretch>
                <a:fillRect/>
              </a:stretch>
            </p:blipFill>
            <p:spPr>
              <a:xfrm>
                <a:off x="11929297" y="6030764"/>
                <a:ext cx="5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5" name="Ink 104">
                <a:extLst>
                  <a:ext uri="{FF2B5EF4-FFF2-40B4-BE49-F238E27FC236}">
                    <a16:creationId xmlns:a16="http://schemas.microsoft.com/office/drawing/2014/main" id="{6E9DF221-C199-E13F-D68A-F0513ADE6A32}"/>
                  </a:ext>
                </a:extLst>
              </p14:cNvPr>
              <p14:cNvContentPartPr/>
              <p14:nvPr/>
            </p14:nvContentPartPr>
            <p14:xfrm>
              <a:off x="10463377" y="6396884"/>
              <a:ext cx="443160" cy="121680"/>
            </p14:xfrm>
          </p:contentPart>
        </mc:Choice>
        <mc:Fallback xmlns="">
          <p:pic>
            <p:nvPicPr>
              <p:cNvPr id="105" name="Ink 104">
                <a:extLst>
                  <a:ext uri="{FF2B5EF4-FFF2-40B4-BE49-F238E27FC236}">
                    <a16:creationId xmlns:a16="http://schemas.microsoft.com/office/drawing/2014/main" id="{6E9DF221-C199-E13F-D68A-F0513ADE6A32}"/>
                  </a:ext>
                </a:extLst>
              </p:cNvPr>
              <p:cNvPicPr/>
              <p:nvPr/>
            </p:nvPicPr>
            <p:blipFill>
              <a:blip r:embed="rId38"/>
              <a:stretch>
                <a:fillRect/>
              </a:stretch>
            </p:blipFill>
            <p:spPr>
              <a:xfrm>
                <a:off x="10445377" y="6378884"/>
                <a:ext cx="478800" cy="157320"/>
              </a:xfrm>
              <a:prstGeom prst="rect">
                <a:avLst/>
              </a:prstGeom>
            </p:spPr>
          </p:pic>
        </mc:Fallback>
      </mc:AlternateContent>
      <p:grpSp>
        <p:nvGrpSpPr>
          <p:cNvPr id="106" name="Group 105">
            <a:extLst>
              <a:ext uri="{FF2B5EF4-FFF2-40B4-BE49-F238E27FC236}">
                <a16:creationId xmlns:a16="http://schemas.microsoft.com/office/drawing/2014/main" id="{662294DD-0C73-CE72-9EA9-713ADC7845DD}"/>
              </a:ext>
            </a:extLst>
          </p:cNvPr>
          <p:cNvGrpSpPr/>
          <p:nvPr/>
        </p:nvGrpSpPr>
        <p:grpSpPr>
          <a:xfrm>
            <a:off x="10459417" y="6110774"/>
            <a:ext cx="1494000" cy="407790"/>
            <a:chOff x="9936900" y="5583754"/>
            <a:chExt cx="1494000" cy="407790"/>
          </a:xfrm>
        </p:grpSpPr>
        <mc:AlternateContent xmlns:mc="http://schemas.openxmlformats.org/markup-compatibility/2006" xmlns:p14="http://schemas.microsoft.com/office/powerpoint/2010/main">
          <mc:Choice Requires="p14">
            <p:contentPart p14:bwMode="auto" r:id="rId39">
              <p14:nvContentPartPr>
                <p14:cNvPr id="107" name="Ink 106">
                  <a:extLst>
                    <a:ext uri="{FF2B5EF4-FFF2-40B4-BE49-F238E27FC236}">
                      <a16:creationId xmlns:a16="http://schemas.microsoft.com/office/drawing/2014/main" id="{8790093B-6197-F6DC-71D1-B19D71A08B98}"/>
                    </a:ext>
                  </a:extLst>
                </p14:cNvPr>
                <p14:cNvContentPartPr/>
                <p14:nvPr/>
              </p14:nvContentPartPr>
              <p14:xfrm>
                <a:off x="9936900" y="5583754"/>
                <a:ext cx="360" cy="360"/>
              </p14:xfrm>
            </p:contentPart>
          </mc:Choice>
          <mc:Fallback xmlns="">
            <p:pic>
              <p:nvPicPr>
                <p:cNvPr id="107" name="Ink 106">
                  <a:extLst>
                    <a:ext uri="{FF2B5EF4-FFF2-40B4-BE49-F238E27FC236}">
                      <a16:creationId xmlns:a16="http://schemas.microsoft.com/office/drawing/2014/main" id="{8790093B-6197-F6DC-71D1-B19D71A08B98}"/>
                    </a:ext>
                  </a:extLst>
                </p:cNvPr>
                <p:cNvPicPr/>
                <p:nvPr/>
              </p:nvPicPr>
              <p:blipFill>
                <a:blip r:embed="rId8"/>
                <a:stretch>
                  <a:fillRect/>
                </a:stretch>
              </p:blipFill>
              <p:spPr>
                <a:xfrm>
                  <a:off x="9873900" y="55207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8" name="Ink 107">
                  <a:extLst>
                    <a:ext uri="{FF2B5EF4-FFF2-40B4-BE49-F238E27FC236}">
                      <a16:creationId xmlns:a16="http://schemas.microsoft.com/office/drawing/2014/main" id="{BF9E7367-7D68-5FFA-69B5-F629D33A5F67}"/>
                    </a:ext>
                  </a:extLst>
                </p14:cNvPr>
                <p14:cNvContentPartPr/>
                <p14:nvPr/>
              </p14:nvContentPartPr>
              <p14:xfrm>
                <a:off x="9941580" y="5662594"/>
                <a:ext cx="360" cy="360"/>
              </p14:xfrm>
            </p:contentPart>
          </mc:Choice>
          <mc:Fallback xmlns="">
            <p:pic>
              <p:nvPicPr>
                <p:cNvPr id="108" name="Ink 107">
                  <a:extLst>
                    <a:ext uri="{FF2B5EF4-FFF2-40B4-BE49-F238E27FC236}">
                      <a16:creationId xmlns:a16="http://schemas.microsoft.com/office/drawing/2014/main" id="{BF9E7367-7D68-5FFA-69B5-F629D33A5F67}"/>
                    </a:ext>
                  </a:extLst>
                </p:cNvPr>
                <p:cNvPicPr/>
                <p:nvPr/>
              </p:nvPicPr>
              <p:blipFill>
                <a:blip r:embed="rId8"/>
                <a:stretch>
                  <a:fillRect/>
                </a:stretch>
              </p:blipFill>
              <p:spPr>
                <a:xfrm>
                  <a:off x="9878580" y="55995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9" name="Ink 108">
                  <a:extLst>
                    <a:ext uri="{FF2B5EF4-FFF2-40B4-BE49-F238E27FC236}">
                      <a16:creationId xmlns:a16="http://schemas.microsoft.com/office/drawing/2014/main" id="{595D01BB-327D-F03B-FEF1-7616D7A4CB21}"/>
                    </a:ext>
                  </a:extLst>
                </p14:cNvPr>
                <p14:cNvContentPartPr/>
                <p14:nvPr/>
              </p14:nvContentPartPr>
              <p14:xfrm>
                <a:off x="9944100" y="5731354"/>
                <a:ext cx="360" cy="360"/>
              </p14:xfrm>
            </p:contentPart>
          </mc:Choice>
          <mc:Fallback xmlns="">
            <p:pic>
              <p:nvPicPr>
                <p:cNvPr id="109" name="Ink 108">
                  <a:extLst>
                    <a:ext uri="{FF2B5EF4-FFF2-40B4-BE49-F238E27FC236}">
                      <a16:creationId xmlns:a16="http://schemas.microsoft.com/office/drawing/2014/main" id="{595D01BB-327D-F03B-FEF1-7616D7A4CB21}"/>
                    </a:ext>
                  </a:extLst>
                </p:cNvPr>
                <p:cNvPicPr/>
                <p:nvPr/>
              </p:nvPicPr>
              <p:blipFill>
                <a:blip r:embed="rId8"/>
                <a:stretch>
                  <a:fillRect/>
                </a:stretch>
              </p:blipFill>
              <p:spPr>
                <a:xfrm>
                  <a:off x="9881100" y="56683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0" name="Ink 109">
                  <a:extLst>
                    <a:ext uri="{FF2B5EF4-FFF2-40B4-BE49-F238E27FC236}">
                      <a16:creationId xmlns:a16="http://schemas.microsoft.com/office/drawing/2014/main" id="{94462877-8675-992E-51AE-52CE18BAB5EF}"/>
                    </a:ext>
                  </a:extLst>
                </p14:cNvPr>
                <p14:cNvContentPartPr/>
                <p14:nvPr/>
              </p14:nvContentPartPr>
              <p14:xfrm>
                <a:off x="9950940" y="5805154"/>
                <a:ext cx="360" cy="360"/>
              </p14:xfrm>
            </p:contentPart>
          </mc:Choice>
          <mc:Fallback xmlns="">
            <p:pic>
              <p:nvPicPr>
                <p:cNvPr id="110" name="Ink 109">
                  <a:extLst>
                    <a:ext uri="{FF2B5EF4-FFF2-40B4-BE49-F238E27FC236}">
                      <a16:creationId xmlns:a16="http://schemas.microsoft.com/office/drawing/2014/main" id="{94462877-8675-992E-51AE-52CE18BAB5EF}"/>
                    </a:ext>
                  </a:extLst>
                </p:cNvPr>
                <p:cNvPicPr/>
                <p:nvPr/>
              </p:nvPicPr>
              <p:blipFill>
                <a:blip r:embed="rId8"/>
                <a:stretch>
                  <a:fillRect/>
                </a:stretch>
              </p:blipFill>
              <p:spPr>
                <a:xfrm>
                  <a:off x="9887940" y="57421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1" name="Ink 110">
                  <a:extLst>
                    <a:ext uri="{FF2B5EF4-FFF2-40B4-BE49-F238E27FC236}">
                      <a16:creationId xmlns:a16="http://schemas.microsoft.com/office/drawing/2014/main" id="{A2652F70-DF22-EE56-CDF7-4F56DEE608B7}"/>
                    </a:ext>
                  </a:extLst>
                </p14:cNvPr>
                <p14:cNvContentPartPr/>
                <p14:nvPr/>
              </p14:nvContentPartPr>
              <p14:xfrm>
                <a:off x="11027340" y="5688784"/>
                <a:ext cx="403560" cy="285480"/>
              </p14:xfrm>
            </p:contentPart>
          </mc:Choice>
          <mc:Fallback xmlns="">
            <p:pic>
              <p:nvPicPr>
                <p:cNvPr id="111" name="Ink 110">
                  <a:extLst>
                    <a:ext uri="{FF2B5EF4-FFF2-40B4-BE49-F238E27FC236}">
                      <a16:creationId xmlns:a16="http://schemas.microsoft.com/office/drawing/2014/main" id="{A2652F70-DF22-EE56-CDF7-4F56DEE608B7}"/>
                    </a:ext>
                  </a:extLst>
                </p:cNvPr>
                <p:cNvPicPr/>
                <p:nvPr/>
              </p:nvPicPr>
              <p:blipFill>
                <a:blip r:embed="rId44"/>
                <a:stretch>
                  <a:fillRect/>
                </a:stretch>
              </p:blipFill>
              <p:spPr>
                <a:xfrm>
                  <a:off x="11009340" y="5670807"/>
                  <a:ext cx="439200" cy="32107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2" name="Ink 111">
                  <a:extLst>
                    <a:ext uri="{FF2B5EF4-FFF2-40B4-BE49-F238E27FC236}">
                      <a16:creationId xmlns:a16="http://schemas.microsoft.com/office/drawing/2014/main" id="{7E423485-CDB4-3FDE-5BB0-0C5A1CBDBD4F}"/>
                    </a:ext>
                  </a:extLst>
                </p14:cNvPr>
                <p14:cNvContentPartPr/>
                <p14:nvPr/>
              </p14:nvContentPartPr>
              <p14:xfrm>
                <a:off x="10567620" y="5972104"/>
                <a:ext cx="455400" cy="12240"/>
              </p14:xfrm>
            </p:contentPart>
          </mc:Choice>
          <mc:Fallback xmlns="">
            <p:pic>
              <p:nvPicPr>
                <p:cNvPr id="112" name="Ink 111">
                  <a:extLst>
                    <a:ext uri="{FF2B5EF4-FFF2-40B4-BE49-F238E27FC236}">
                      <a16:creationId xmlns:a16="http://schemas.microsoft.com/office/drawing/2014/main" id="{7E423485-CDB4-3FDE-5BB0-0C5A1CBDBD4F}"/>
                    </a:ext>
                  </a:extLst>
                </p:cNvPr>
                <p:cNvPicPr/>
                <p:nvPr/>
              </p:nvPicPr>
              <p:blipFill>
                <a:blip r:embed="rId46"/>
                <a:stretch>
                  <a:fillRect/>
                </a:stretch>
              </p:blipFill>
              <p:spPr>
                <a:xfrm>
                  <a:off x="10549606" y="5954104"/>
                  <a:ext cx="491068"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3" name="Ink 112">
                  <a:extLst>
                    <a:ext uri="{FF2B5EF4-FFF2-40B4-BE49-F238E27FC236}">
                      <a16:creationId xmlns:a16="http://schemas.microsoft.com/office/drawing/2014/main" id="{F048D8EA-57D5-2363-FC97-99BD56692286}"/>
                    </a:ext>
                  </a:extLst>
                </p14:cNvPr>
                <p14:cNvContentPartPr/>
                <p14:nvPr/>
              </p14:nvContentPartPr>
              <p14:xfrm>
                <a:off x="10150020" y="5983984"/>
                <a:ext cx="413280" cy="7560"/>
              </p14:xfrm>
            </p:contentPart>
          </mc:Choice>
          <mc:Fallback xmlns="">
            <p:pic>
              <p:nvPicPr>
                <p:cNvPr id="113" name="Ink 112">
                  <a:extLst>
                    <a:ext uri="{FF2B5EF4-FFF2-40B4-BE49-F238E27FC236}">
                      <a16:creationId xmlns:a16="http://schemas.microsoft.com/office/drawing/2014/main" id="{F048D8EA-57D5-2363-FC97-99BD56692286}"/>
                    </a:ext>
                  </a:extLst>
                </p:cNvPr>
                <p:cNvPicPr/>
                <p:nvPr/>
              </p:nvPicPr>
              <p:blipFill>
                <a:blip r:embed="rId48"/>
                <a:stretch>
                  <a:fillRect/>
                </a:stretch>
              </p:blipFill>
              <p:spPr>
                <a:xfrm>
                  <a:off x="10132020" y="5965984"/>
                  <a:ext cx="44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4" name="Ink 113">
                  <a:extLst>
                    <a:ext uri="{FF2B5EF4-FFF2-40B4-BE49-F238E27FC236}">
                      <a16:creationId xmlns:a16="http://schemas.microsoft.com/office/drawing/2014/main" id="{138601E7-0EE0-7AE3-C4F4-915D4D9C30D3}"/>
                    </a:ext>
                  </a:extLst>
                </p14:cNvPr>
                <p14:cNvContentPartPr/>
                <p14:nvPr/>
              </p14:nvContentPartPr>
              <p14:xfrm>
                <a:off x="10146420" y="5957704"/>
                <a:ext cx="741960" cy="29160"/>
              </p14:xfrm>
            </p:contentPart>
          </mc:Choice>
          <mc:Fallback xmlns="">
            <p:pic>
              <p:nvPicPr>
                <p:cNvPr id="114" name="Ink 113">
                  <a:extLst>
                    <a:ext uri="{FF2B5EF4-FFF2-40B4-BE49-F238E27FC236}">
                      <a16:creationId xmlns:a16="http://schemas.microsoft.com/office/drawing/2014/main" id="{138601E7-0EE0-7AE3-C4F4-915D4D9C30D3}"/>
                    </a:ext>
                  </a:extLst>
                </p:cNvPr>
                <p:cNvPicPr/>
                <p:nvPr/>
              </p:nvPicPr>
              <p:blipFill>
                <a:blip r:embed="rId50"/>
                <a:stretch>
                  <a:fillRect/>
                </a:stretch>
              </p:blipFill>
              <p:spPr>
                <a:xfrm>
                  <a:off x="10128420" y="5939704"/>
                  <a:ext cx="777600" cy="64800"/>
                </a:xfrm>
                <a:prstGeom prst="rect">
                  <a:avLst/>
                </a:prstGeom>
              </p:spPr>
            </p:pic>
          </mc:Fallback>
        </mc:AlternateContent>
      </p:grpSp>
      <p:sp>
        <p:nvSpPr>
          <p:cNvPr id="115" name="Rectangle: Rounded Corners 114">
            <a:extLst>
              <a:ext uri="{FF2B5EF4-FFF2-40B4-BE49-F238E27FC236}">
                <a16:creationId xmlns:a16="http://schemas.microsoft.com/office/drawing/2014/main" id="{528350FE-DB29-A2E6-6747-3DF91D9ABD34}"/>
              </a:ext>
            </a:extLst>
          </p:cNvPr>
          <p:cNvSpPr/>
          <p:nvPr/>
        </p:nvSpPr>
        <p:spPr>
          <a:xfrm>
            <a:off x="10403117" y="4505295"/>
            <a:ext cx="1546225" cy="2000249"/>
          </a:xfrm>
          <a:prstGeom prst="roundRect">
            <a:avLst>
              <a:gd name="adj" fmla="val 16935"/>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a:extLst>
              <a:ext uri="{FF2B5EF4-FFF2-40B4-BE49-F238E27FC236}">
                <a16:creationId xmlns:a16="http://schemas.microsoft.com/office/drawing/2014/main" id="{BD81FDB7-DD97-63B3-E978-5E8A2703F2BF}"/>
              </a:ext>
            </a:extLst>
          </p:cNvPr>
          <p:cNvPicPr>
            <a:picLocks noChangeAspect="1"/>
          </p:cNvPicPr>
          <p:nvPr/>
        </p:nvPicPr>
        <p:blipFill>
          <a:blip r:embed="rId2"/>
          <a:stretch>
            <a:fillRect/>
          </a:stretch>
        </p:blipFill>
        <p:spPr>
          <a:xfrm>
            <a:off x="7479068" y="1369428"/>
            <a:ext cx="4524375" cy="2333625"/>
          </a:xfrm>
          <a:prstGeom prst="rect">
            <a:avLst/>
          </a:prstGeom>
        </p:spPr>
      </p:pic>
      <mc:AlternateContent xmlns:mc="http://schemas.openxmlformats.org/markup-compatibility/2006" xmlns:p14="http://schemas.microsoft.com/office/powerpoint/2010/main">
        <mc:Choice Requires="p14">
          <p:contentPart p14:bwMode="auto" r:id="rId51">
            <p14:nvContentPartPr>
              <p14:cNvPr id="117" name="Ink 116">
                <a:extLst>
                  <a:ext uri="{FF2B5EF4-FFF2-40B4-BE49-F238E27FC236}">
                    <a16:creationId xmlns:a16="http://schemas.microsoft.com/office/drawing/2014/main" id="{38AD88D5-3A3A-7E41-EC89-2FDF4269CCD8}"/>
                  </a:ext>
                </a:extLst>
              </p14:cNvPr>
              <p14:cNvContentPartPr/>
              <p14:nvPr/>
            </p14:nvContentPartPr>
            <p14:xfrm>
              <a:off x="10387931" y="2100534"/>
              <a:ext cx="360" cy="360"/>
            </p14:xfrm>
          </p:contentPart>
        </mc:Choice>
        <mc:Fallback xmlns="">
          <p:pic>
            <p:nvPicPr>
              <p:cNvPr id="117" name="Ink 116">
                <a:extLst>
                  <a:ext uri="{FF2B5EF4-FFF2-40B4-BE49-F238E27FC236}">
                    <a16:creationId xmlns:a16="http://schemas.microsoft.com/office/drawing/2014/main" id="{38AD88D5-3A3A-7E41-EC89-2FDF4269CCD8}"/>
                  </a:ext>
                </a:extLst>
              </p:cNvPr>
              <p:cNvPicPr/>
              <p:nvPr/>
            </p:nvPicPr>
            <p:blipFill>
              <a:blip r:embed="rId4"/>
              <a:stretch>
                <a:fillRect/>
              </a:stretch>
            </p:blipFill>
            <p:spPr>
              <a:xfrm>
                <a:off x="10381811" y="209441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8" name="Ink 117">
                <a:extLst>
                  <a:ext uri="{FF2B5EF4-FFF2-40B4-BE49-F238E27FC236}">
                    <a16:creationId xmlns:a16="http://schemas.microsoft.com/office/drawing/2014/main" id="{C0B04E48-95BE-28CE-5AD5-A57AFD213B22}"/>
                  </a:ext>
                </a:extLst>
              </p14:cNvPr>
              <p14:cNvContentPartPr/>
              <p14:nvPr/>
            </p14:nvContentPartPr>
            <p14:xfrm>
              <a:off x="10407011" y="2176494"/>
              <a:ext cx="19440" cy="787680"/>
            </p14:xfrm>
          </p:contentPart>
        </mc:Choice>
        <mc:Fallback xmlns="">
          <p:pic>
            <p:nvPicPr>
              <p:cNvPr id="118" name="Ink 117">
                <a:extLst>
                  <a:ext uri="{FF2B5EF4-FFF2-40B4-BE49-F238E27FC236}">
                    <a16:creationId xmlns:a16="http://schemas.microsoft.com/office/drawing/2014/main" id="{C0B04E48-95BE-28CE-5AD5-A57AFD213B22}"/>
                  </a:ext>
                </a:extLst>
              </p:cNvPr>
              <p:cNvPicPr/>
              <p:nvPr/>
            </p:nvPicPr>
            <p:blipFill>
              <a:blip r:embed="rId6"/>
              <a:stretch>
                <a:fillRect/>
              </a:stretch>
            </p:blipFill>
            <p:spPr>
              <a:xfrm>
                <a:off x="10344011" y="2113494"/>
                <a:ext cx="1450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9" name="Ink 118">
                <a:extLst>
                  <a:ext uri="{FF2B5EF4-FFF2-40B4-BE49-F238E27FC236}">
                    <a16:creationId xmlns:a16="http://schemas.microsoft.com/office/drawing/2014/main" id="{DABBFEA2-43A7-A4AE-9D83-BD20BB23B7C8}"/>
                  </a:ext>
                </a:extLst>
              </p14:cNvPr>
              <p14:cNvContentPartPr/>
              <p14:nvPr/>
            </p14:nvContentPartPr>
            <p14:xfrm>
              <a:off x="10390091" y="2974254"/>
              <a:ext cx="360" cy="360"/>
            </p14:xfrm>
          </p:contentPart>
        </mc:Choice>
        <mc:Fallback xmlns="">
          <p:pic>
            <p:nvPicPr>
              <p:cNvPr id="119" name="Ink 118">
                <a:extLst>
                  <a:ext uri="{FF2B5EF4-FFF2-40B4-BE49-F238E27FC236}">
                    <a16:creationId xmlns:a16="http://schemas.microsoft.com/office/drawing/2014/main" id="{DABBFEA2-43A7-A4AE-9D83-BD20BB23B7C8}"/>
                  </a:ext>
                </a:extLst>
              </p:cNvPr>
              <p:cNvPicPr/>
              <p:nvPr/>
            </p:nvPicPr>
            <p:blipFill>
              <a:blip r:embed="rId8"/>
              <a:stretch>
                <a:fillRect/>
              </a:stretch>
            </p:blipFill>
            <p:spPr>
              <a:xfrm>
                <a:off x="10327091" y="2911254"/>
                <a:ext cx="126000" cy="126000"/>
              </a:xfrm>
              <a:prstGeom prst="rect">
                <a:avLst/>
              </a:prstGeom>
            </p:spPr>
          </p:pic>
        </mc:Fallback>
      </mc:AlternateContent>
      <p:grpSp>
        <p:nvGrpSpPr>
          <p:cNvPr id="120" name="Group 119">
            <a:extLst>
              <a:ext uri="{FF2B5EF4-FFF2-40B4-BE49-F238E27FC236}">
                <a16:creationId xmlns:a16="http://schemas.microsoft.com/office/drawing/2014/main" id="{E32C945C-A263-023D-BFBF-9DFECB19259A}"/>
              </a:ext>
            </a:extLst>
          </p:cNvPr>
          <p:cNvGrpSpPr/>
          <p:nvPr/>
        </p:nvGrpSpPr>
        <p:grpSpPr>
          <a:xfrm>
            <a:off x="10390091" y="2047974"/>
            <a:ext cx="21960" cy="100440"/>
            <a:chOff x="9919980" y="4428874"/>
            <a:chExt cx="21960" cy="100440"/>
          </a:xfrm>
        </p:grpSpPr>
        <mc:AlternateContent xmlns:mc="http://schemas.openxmlformats.org/markup-compatibility/2006" xmlns:p14="http://schemas.microsoft.com/office/powerpoint/2010/main">
          <mc:Choice Requires="p14">
            <p:contentPart p14:bwMode="auto" r:id="rId54">
              <p14:nvContentPartPr>
                <p14:cNvPr id="121" name="Ink 120">
                  <a:extLst>
                    <a:ext uri="{FF2B5EF4-FFF2-40B4-BE49-F238E27FC236}">
                      <a16:creationId xmlns:a16="http://schemas.microsoft.com/office/drawing/2014/main" id="{D6A57C23-AAD8-C538-8A32-871D1112F3D1}"/>
                    </a:ext>
                  </a:extLst>
                </p14:cNvPr>
                <p14:cNvContentPartPr/>
                <p14:nvPr/>
              </p14:nvContentPartPr>
              <p14:xfrm>
                <a:off x="9941580" y="4486114"/>
                <a:ext cx="360" cy="360"/>
              </p14:xfrm>
            </p:contentPart>
          </mc:Choice>
          <mc:Fallback xmlns="">
            <p:pic>
              <p:nvPicPr>
                <p:cNvPr id="121" name="Ink 120">
                  <a:extLst>
                    <a:ext uri="{FF2B5EF4-FFF2-40B4-BE49-F238E27FC236}">
                      <a16:creationId xmlns:a16="http://schemas.microsoft.com/office/drawing/2014/main" id="{D6A57C23-AAD8-C538-8A32-871D1112F3D1}"/>
                    </a:ext>
                  </a:extLst>
                </p:cNvPr>
                <p:cNvPicPr/>
                <p:nvPr/>
              </p:nvPicPr>
              <p:blipFill>
                <a:blip r:embed="rId8"/>
                <a:stretch>
                  <a:fillRect/>
                </a:stretch>
              </p:blipFill>
              <p:spPr>
                <a:xfrm>
                  <a:off x="9878580" y="4423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2" name="Ink 121">
                  <a:extLst>
                    <a:ext uri="{FF2B5EF4-FFF2-40B4-BE49-F238E27FC236}">
                      <a16:creationId xmlns:a16="http://schemas.microsoft.com/office/drawing/2014/main" id="{D2CAFFEA-7A63-84DB-0FA5-00E728F49297}"/>
                    </a:ext>
                  </a:extLst>
                </p14:cNvPr>
                <p14:cNvContentPartPr/>
                <p14:nvPr/>
              </p14:nvContentPartPr>
              <p14:xfrm>
                <a:off x="9934380" y="4528954"/>
                <a:ext cx="360" cy="360"/>
              </p14:xfrm>
            </p:contentPart>
          </mc:Choice>
          <mc:Fallback xmlns="">
            <p:pic>
              <p:nvPicPr>
                <p:cNvPr id="122" name="Ink 121">
                  <a:extLst>
                    <a:ext uri="{FF2B5EF4-FFF2-40B4-BE49-F238E27FC236}">
                      <a16:creationId xmlns:a16="http://schemas.microsoft.com/office/drawing/2014/main" id="{D2CAFFEA-7A63-84DB-0FA5-00E728F49297}"/>
                    </a:ext>
                  </a:extLst>
                </p:cNvPr>
                <p:cNvPicPr/>
                <p:nvPr/>
              </p:nvPicPr>
              <p:blipFill>
                <a:blip r:embed="rId8"/>
                <a:stretch>
                  <a:fillRect/>
                </a:stretch>
              </p:blipFill>
              <p:spPr>
                <a:xfrm>
                  <a:off x="9871380" y="44659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2">
                  <a:extLst>
                    <a:ext uri="{FF2B5EF4-FFF2-40B4-BE49-F238E27FC236}">
                      <a16:creationId xmlns:a16="http://schemas.microsoft.com/office/drawing/2014/main" id="{818908B0-E16F-8398-9846-5C3BADB94E43}"/>
                    </a:ext>
                  </a:extLst>
                </p14:cNvPr>
                <p14:cNvContentPartPr/>
                <p14:nvPr/>
              </p14:nvContentPartPr>
              <p14:xfrm>
                <a:off x="9924660" y="4433554"/>
                <a:ext cx="360" cy="360"/>
              </p14:xfrm>
            </p:contentPart>
          </mc:Choice>
          <mc:Fallback xmlns="">
            <p:pic>
              <p:nvPicPr>
                <p:cNvPr id="123" name="Ink 122">
                  <a:extLst>
                    <a:ext uri="{FF2B5EF4-FFF2-40B4-BE49-F238E27FC236}">
                      <a16:creationId xmlns:a16="http://schemas.microsoft.com/office/drawing/2014/main" id="{818908B0-E16F-8398-9846-5C3BADB94E43}"/>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 name="Ink 123">
                  <a:extLst>
                    <a:ext uri="{FF2B5EF4-FFF2-40B4-BE49-F238E27FC236}">
                      <a16:creationId xmlns:a16="http://schemas.microsoft.com/office/drawing/2014/main" id="{B38FD224-9D94-CFB0-C8C0-4F63DFB926D7}"/>
                    </a:ext>
                  </a:extLst>
                </p14:cNvPr>
                <p14:cNvContentPartPr/>
                <p14:nvPr/>
              </p14:nvContentPartPr>
              <p14:xfrm>
                <a:off x="9924660" y="4433554"/>
                <a:ext cx="360" cy="360"/>
              </p14:xfrm>
            </p:contentPart>
          </mc:Choice>
          <mc:Fallback xmlns="">
            <p:pic>
              <p:nvPicPr>
                <p:cNvPr id="124" name="Ink 123">
                  <a:extLst>
                    <a:ext uri="{FF2B5EF4-FFF2-40B4-BE49-F238E27FC236}">
                      <a16:creationId xmlns:a16="http://schemas.microsoft.com/office/drawing/2014/main" id="{B38FD224-9D94-CFB0-C8C0-4F63DFB926D7}"/>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5" name="Ink 124">
                  <a:extLst>
                    <a:ext uri="{FF2B5EF4-FFF2-40B4-BE49-F238E27FC236}">
                      <a16:creationId xmlns:a16="http://schemas.microsoft.com/office/drawing/2014/main" id="{7F3C5D9F-D0BE-7FE8-E259-CC5E12875CC8}"/>
                    </a:ext>
                  </a:extLst>
                </p14:cNvPr>
                <p14:cNvContentPartPr/>
                <p14:nvPr/>
              </p14:nvContentPartPr>
              <p14:xfrm>
                <a:off x="9924660" y="4433554"/>
                <a:ext cx="360" cy="360"/>
              </p14:xfrm>
            </p:contentPart>
          </mc:Choice>
          <mc:Fallback xmlns="">
            <p:pic>
              <p:nvPicPr>
                <p:cNvPr id="125" name="Ink 124">
                  <a:extLst>
                    <a:ext uri="{FF2B5EF4-FFF2-40B4-BE49-F238E27FC236}">
                      <a16:creationId xmlns:a16="http://schemas.microsoft.com/office/drawing/2014/main" id="{7F3C5D9F-D0BE-7FE8-E259-CC5E12875CC8}"/>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6" name="Ink 125">
                  <a:extLst>
                    <a:ext uri="{FF2B5EF4-FFF2-40B4-BE49-F238E27FC236}">
                      <a16:creationId xmlns:a16="http://schemas.microsoft.com/office/drawing/2014/main" id="{10B9DE9D-30C9-F2C1-24FF-AB2056F58D46}"/>
                    </a:ext>
                  </a:extLst>
                </p14:cNvPr>
                <p14:cNvContentPartPr/>
                <p14:nvPr/>
              </p14:nvContentPartPr>
              <p14:xfrm>
                <a:off x="9924660" y="4433554"/>
                <a:ext cx="360" cy="360"/>
              </p14:xfrm>
            </p:contentPart>
          </mc:Choice>
          <mc:Fallback xmlns="">
            <p:pic>
              <p:nvPicPr>
                <p:cNvPr id="126" name="Ink 125">
                  <a:extLst>
                    <a:ext uri="{FF2B5EF4-FFF2-40B4-BE49-F238E27FC236}">
                      <a16:creationId xmlns:a16="http://schemas.microsoft.com/office/drawing/2014/main" id="{10B9DE9D-30C9-F2C1-24FF-AB2056F58D46}"/>
                    </a:ext>
                  </a:extLst>
                </p:cNvPr>
                <p:cNvPicPr/>
                <p:nvPr/>
              </p:nvPicPr>
              <p:blipFill>
                <a:blip r:embed="rId8"/>
                <a:stretch>
                  <a:fillRect/>
                </a:stretch>
              </p:blipFill>
              <p:spPr>
                <a:xfrm>
                  <a:off x="9861660" y="43705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7" name="Ink 126">
                  <a:extLst>
                    <a:ext uri="{FF2B5EF4-FFF2-40B4-BE49-F238E27FC236}">
                      <a16:creationId xmlns:a16="http://schemas.microsoft.com/office/drawing/2014/main" id="{D7FB9702-56C9-739B-0754-2FCEB05DFA83}"/>
                    </a:ext>
                  </a:extLst>
                </p14:cNvPr>
                <p14:cNvContentPartPr/>
                <p14:nvPr/>
              </p14:nvContentPartPr>
              <p14:xfrm>
                <a:off x="9919980" y="4428874"/>
                <a:ext cx="360" cy="360"/>
              </p14:xfrm>
            </p:contentPart>
          </mc:Choice>
          <mc:Fallback xmlns="">
            <p:pic>
              <p:nvPicPr>
                <p:cNvPr id="127" name="Ink 126">
                  <a:extLst>
                    <a:ext uri="{FF2B5EF4-FFF2-40B4-BE49-F238E27FC236}">
                      <a16:creationId xmlns:a16="http://schemas.microsoft.com/office/drawing/2014/main" id="{D7FB9702-56C9-739B-0754-2FCEB05DFA83}"/>
                    </a:ext>
                  </a:extLst>
                </p:cNvPr>
                <p:cNvPicPr/>
                <p:nvPr/>
              </p:nvPicPr>
              <p:blipFill>
                <a:blip r:embed="rId8"/>
                <a:stretch>
                  <a:fillRect/>
                </a:stretch>
              </p:blipFill>
              <p:spPr>
                <a:xfrm>
                  <a:off x="9856980" y="436587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128" name="Ink 127">
                <a:extLst>
                  <a:ext uri="{FF2B5EF4-FFF2-40B4-BE49-F238E27FC236}">
                    <a16:creationId xmlns:a16="http://schemas.microsoft.com/office/drawing/2014/main" id="{84D75AD3-60D5-18A8-37FF-0AB05FF7CCFC}"/>
                  </a:ext>
                </a:extLst>
              </p14:cNvPr>
              <p14:cNvContentPartPr/>
              <p14:nvPr/>
            </p14:nvContentPartPr>
            <p14:xfrm>
              <a:off x="10401971" y="1848174"/>
              <a:ext cx="360" cy="360"/>
            </p14:xfrm>
          </p:contentPart>
        </mc:Choice>
        <mc:Fallback xmlns="">
          <p:pic>
            <p:nvPicPr>
              <p:cNvPr id="128" name="Ink 127">
                <a:extLst>
                  <a:ext uri="{FF2B5EF4-FFF2-40B4-BE49-F238E27FC236}">
                    <a16:creationId xmlns:a16="http://schemas.microsoft.com/office/drawing/2014/main" id="{84D75AD3-60D5-18A8-37FF-0AB05FF7CCFC}"/>
                  </a:ext>
                </a:extLst>
              </p:cNvPr>
              <p:cNvPicPr/>
              <p:nvPr/>
            </p:nvPicPr>
            <p:blipFill>
              <a:blip r:embed="rId8"/>
              <a:stretch>
                <a:fillRect/>
              </a:stretch>
            </p:blipFill>
            <p:spPr>
              <a:xfrm>
                <a:off x="10338971" y="17851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9" name="Ink 128">
                <a:extLst>
                  <a:ext uri="{FF2B5EF4-FFF2-40B4-BE49-F238E27FC236}">
                    <a16:creationId xmlns:a16="http://schemas.microsoft.com/office/drawing/2014/main" id="{966EF6DD-CB10-F6BF-58EC-C3A1A9228247}"/>
                  </a:ext>
                </a:extLst>
              </p14:cNvPr>
              <p14:cNvContentPartPr/>
              <p14:nvPr/>
            </p14:nvContentPartPr>
            <p14:xfrm>
              <a:off x="10394771" y="1848174"/>
              <a:ext cx="360" cy="360"/>
            </p14:xfrm>
          </p:contentPart>
        </mc:Choice>
        <mc:Fallback xmlns="">
          <p:pic>
            <p:nvPicPr>
              <p:cNvPr id="129" name="Ink 128">
                <a:extLst>
                  <a:ext uri="{FF2B5EF4-FFF2-40B4-BE49-F238E27FC236}">
                    <a16:creationId xmlns:a16="http://schemas.microsoft.com/office/drawing/2014/main" id="{966EF6DD-CB10-F6BF-58EC-C3A1A9228247}"/>
                  </a:ext>
                </a:extLst>
              </p:cNvPr>
              <p:cNvPicPr/>
              <p:nvPr/>
            </p:nvPicPr>
            <p:blipFill>
              <a:blip r:embed="rId8"/>
              <a:stretch>
                <a:fillRect/>
              </a:stretch>
            </p:blipFill>
            <p:spPr>
              <a:xfrm>
                <a:off x="10331771" y="17851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0" name="Ink 129">
                <a:extLst>
                  <a:ext uri="{FF2B5EF4-FFF2-40B4-BE49-F238E27FC236}">
                    <a16:creationId xmlns:a16="http://schemas.microsoft.com/office/drawing/2014/main" id="{D6B4B287-C764-0D44-3E74-6555898A673E}"/>
                  </a:ext>
                </a:extLst>
              </p14:cNvPr>
              <p14:cNvContentPartPr/>
              <p14:nvPr/>
            </p14:nvContentPartPr>
            <p14:xfrm>
              <a:off x="10394771" y="1852854"/>
              <a:ext cx="360" cy="360"/>
            </p14:xfrm>
          </p:contentPart>
        </mc:Choice>
        <mc:Fallback xmlns="">
          <p:pic>
            <p:nvPicPr>
              <p:cNvPr id="130" name="Ink 129">
                <a:extLst>
                  <a:ext uri="{FF2B5EF4-FFF2-40B4-BE49-F238E27FC236}">
                    <a16:creationId xmlns:a16="http://schemas.microsoft.com/office/drawing/2014/main" id="{D6B4B287-C764-0D44-3E74-6555898A673E}"/>
                  </a:ext>
                </a:extLst>
              </p:cNvPr>
              <p:cNvPicPr/>
              <p:nvPr/>
            </p:nvPicPr>
            <p:blipFill>
              <a:blip r:embed="rId8"/>
              <a:stretch>
                <a:fillRect/>
              </a:stretch>
            </p:blipFill>
            <p:spPr>
              <a:xfrm>
                <a:off x="10331771" y="17898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1" name="Ink 130">
                <a:extLst>
                  <a:ext uri="{FF2B5EF4-FFF2-40B4-BE49-F238E27FC236}">
                    <a16:creationId xmlns:a16="http://schemas.microsoft.com/office/drawing/2014/main" id="{7A5DC246-A1AB-A347-1FD5-EB943B6C5D9E}"/>
                  </a:ext>
                </a:extLst>
              </p14:cNvPr>
              <p14:cNvContentPartPr/>
              <p14:nvPr/>
            </p14:nvContentPartPr>
            <p14:xfrm>
              <a:off x="10853771" y="1583754"/>
              <a:ext cx="79560" cy="24480"/>
            </p14:xfrm>
          </p:contentPart>
        </mc:Choice>
        <mc:Fallback xmlns="">
          <p:pic>
            <p:nvPicPr>
              <p:cNvPr id="131" name="Ink 130">
                <a:extLst>
                  <a:ext uri="{FF2B5EF4-FFF2-40B4-BE49-F238E27FC236}">
                    <a16:creationId xmlns:a16="http://schemas.microsoft.com/office/drawing/2014/main" id="{7A5DC246-A1AB-A347-1FD5-EB943B6C5D9E}"/>
                  </a:ext>
                </a:extLst>
              </p:cNvPr>
              <p:cNvPicPr/>
              <p:nvPr/>
            </p:nvPicPr>
            <p:blipFill>
              <a:blip r:embed="rId20"/>
              <a:stretch>
                <a:fillRect/>
              </a:stretch>
            </p:blipFill>
            <p:spPr>
              <a:xfrm>
                <a:off x="10835771" y="1565754"/>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2" name="Ink 131">
                <a:extLst>
                  <a:ext uri="{FF2B5EF4-FFF2-40B4-BE49-F238E27FC236}">
                    <a16:creationId xmlns:a16="http://schemas.microsoft.com/office/drawing/2014/main" id="{31F6F6BB-DC37-04A0-F435-59A929B45C83}"/>
                  </a:ext>
                </a:extLst>
              </p14:cNvPr>
              <p14:cNvContentPartPr/>
              <p14:nvPr/>
            </p14:nvContentPartPr>
            <p14:xfrm>
              <a:off x="10376771" y="1602834"/>
              <a:ext cx="399600" cy="183960"/>
            </p14:xfrm>
          </p:contentPart>
        </mc:Choice>
        <mc:Fallback xmlns="">
          <p:pic>
            <p:nvPicPr>
              <p:cNvPr id="132" name="Ink 131">
                <a:extLst>
                  <a:ext uri="{FF2B5EF4-FFF2-40B4-BE49-F238E27FC236}">
                    <a16:creationId xmlns:a16="http://schemas.microsoft.com/office/drawing/2014/main" id="{31F6F6BB-DC37-04A0-F435-59A929B45C83}"/>
                  </a:ext>
                </a:extLst>
              </p:cNvPr>
              <p:cNvPicPr/>
              <p:nvPr/>
            </p:nvPicPr>
            <p:blipFill>
              <a:blip r:embed="rId22"/>
              <a:stretch>
                <a:fillRect/>
              </a:stretch>
            </p:blipFill>
            <p:spPr>
              <a:xfrm>
                <a:off x="10358771" y="1584834"/>
                <a:ext cx="435240" cy="219600"/>
              </a:xfrm>
              <a:prstGeom prst="rect">
                <a:avLst/>
              </a:prstGeom>
            </p:spPr>
          </p:pic>
        </mc:Fallback>
      </mc:AlternateContent>
      <p:grpSp>
        <p:nvGrpSpPr>
          <p:cNvPr id="133" name="Group 132">
            <a:extLst>
              <a:ext uri="{FF2B5EF4-FFF2-40B4-BE49-F238E27FC236}">
                <a16:creationId xmlns:a16="http://schemas.microsoft.com/office/drawing/2014/main" id="{61AF2C82-7FA7-AE93-9A19-4A34182053B0}"/>
              </a:ext>
            </a:extLst>
          </p:cNvPr>
          <p:cNvGrpSpPr/>
          <p:nvPr/>
        </p:nvGrpSpPr>
        <p:grpSpPr>
          <a:xfrm>
            <a:off x="10826051" y="1593114"/>
            <a:ext cx="1078920" cy="529200"/>
            <a:chOff x="10355940" y="3974014"/>
            <a:chExt cx="1078920" cy="529200"/>
          </a:xfrm>
        </p:grpSpPr>
        <mc:AlternateContent xmlns:mc="http://schemas.openxmlformats.org/markup-compatibility/2006" xmlns:p14="http://schemas.microsoft.com/office/powerpoint/2010/main">
          <mc:Choice Requires="p14">
            <p:contentPart p14:bwMode="auto" r:id="rId66">
              <p14:nvContentPartPr>
                <p14:cNvPr id="134" name="Ink 133">
                  <a:extLst>
                    <a:ext uri="{FF2B5EF4-FFF2-40B4-BE49-F238E27FC236}">
                      <a16:creationId xmlns:a16="http://schemas.microsoft.com/office/drawing/2014/main" id="{2320BA18-C815-4F1E-36F5-3BC3022F2E68}"/>
                    </a:ext>
                  </a:extLst>
                </p14:cNvPr>
                <p14:cNvContentPartPr/>
                <p14:nvPr/>
              </p14:nvContentPartPr>
              <p14:xfrm>
                <a:off x="10367460" y="3976534"/>
                <a:ext cx="720" cy="360"/>
              </p14:xfrm>
            </p:contentPart>
          </mc:Choice>
          <mc:Fallback xmlns="">
            <p:pic>
              <p:nvPicPr>
                <p:cNvPr id="134" name="Ink 133">
                  <a:extLst>
                    <a:ext uri="{FF2B5EF4-FFF2-40B4-BE49-F238E27FC236}">
                      <a16:creationId xmlns:a16="http://schemas.microsoft.com/office/drawing/2014/main" id="{2320BA18-C815-4F1E-36F5-3BC3022F2E68}"/>
                    </a:ext>
                  </a:extLst>
                </p:cNvPr>
                <p:cNvPicPr/>
                <p:nvPr/>
              </p:nvPicPr>
              <p:blipFill>
                <a:blip r:embed="rId24"/>
                <a:stretch>
                  <a:fillRect/>
                </a:stretch>
              </p:blipFill>
              <p:spPr>
                <a:xfrm>
                  <a:off x="10349460" y="3958534"/>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5" name="Ink 134">
                  <a:extLst>
                    <a:ext uri="{FF2B5EF4-FFF2-40B4-BE49-F238E27FC236}">
                      <a16:creationId xmlns:a16="http://schemas.microsoft.com/office/drawing/2014/main" id="{6FE9B543-DEED-F057-3EE1-B13406925117}"/>
                    </a:ext>
                  </a:extLst>
                </p14:cNvPr>
                <p14:cNvContentPartPr/>
                <p14:nvPr/>
              </p14:nvContentPartPr>
              <p14:xfrm>
                <a:off x="10355940" y="3974014"/>
                <a:ext cx="360" cy="360"/>
              </p14:xfrm>
            </p:contentPart>
          </mc:Choice>
          <mc:Fallback xmlns="">
            <p:pic>
              <p:nvPicPr>
                <p:cNvPr id="135" name="Ink 134">
                  <a:extLst>
                    <a:ext uri="{FF2B5EF4-FFF2-40B4-BE49-F238E27FC236}">
                      <a16:creationId xmlns:a16="http://schemas.microsoft.com/office/drawing/2014/main" id="{6FE9B543-DEED-F057-3EE1-B13406925117}"/>
                    </a:ext>
                  </a:extLst>
                </p:cNvPr>
                <p:cNvPicPr/>
                <p:nvPr/>
              </p:nvPicPr>
              <p:blipFill>
                <a:blip r:embed="rId26"/>
                <a:stretch>
                  <a:fillRect/>
                </a:stretch>
              </p:blipFill>
              <p:spPr>
                <a:xfrm>
                  <a:off x="10337940" y="39560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Ink 135">
                  <a:extLst>
                    <a:ext uri="{FF2B5EF4-FFF2-40B4-BE49-F238E27FC236}">
                      <a16:creationId xmlns:a16="http://schemas.microsoft.com/office/drawing/2014/main" id="{3B7D14D2-E056-BA77-05B9-0AE5C6359CFE}"/>
                    </a:ext>
                  </a:extLst>
                </p14:cNvPr>
                <p14:cNvContentPartPr/>
                <p14:nvPr/>
              </p14:nvContentPartPr>
              <p14:xfrm>
                <a:off x="10496340" y="3978694"/>
                <a:ext cx="938520" cy="524520"/>
              </p14:xfrm>
            </p:contentPart>
          </mc:Choice>
          <mc:Fallback xmlns="">
            <p:pic>
              <p:nvPicPr>
                <p:cNvPr id="136" name="Ink 135">
                  <a:extLst>
                    <a:ext uri="{FF2B5EF4-FFF2-40B4-BE49-F238E27FC236}">
                      <a16:creationId xmlns:a16="http://schemas.microsoft.com/office/drawing/2014/main" id="{3B7D14D2-E056-BA77-05B9-0AE5C6359CFE}"/>
                    </a:ext>
                  </a:extLst>
                </p:cNvPr>
                <p:cNvPicPr/>
                <p:nvPr/>
              </p:nvPicPr>
              <p:blipFill>
                <a:blip r:embed="rId28"/>
                <a:stretch>
                  <a:fillRect/>
                </a:stretch>
              </p:blipFill>
              <p:spPr>
                <a:xfrm>
                  <a:off x="10478340" y="3960682"/>
                  <a:ext cx="974160" cy="5601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137" name="Ink 136">
                <a:extLst>
                  <a:ext uri="{FF2B5EF4-FFF2-40B4-BE49-F238E27FC236}">
                    <a16:creationId xmlns:a16="http://schemas.microsoft.com/office/drawing/2014/main" id="{4EC80ADD-9F36-1033-1FCD-7A3636C157A7}"/>
                  </a:ext>
                </a:extLst>
              </p14:cNvPr>
              <p14:cNvContentPartPr/>
              <p14:nvPr/>
            </p14:nvContentPartPr>
            <p14:xfrm>
              <a:off x="11902451" y="2131314"/>
              <a:ext cx="2880" cy="543240"/>
            </p14:xfrm>
          </p:contentPart>
        </mc:Choice>
        <mc:Fallback xmlns="">
          <p:pic>
            <p:nvPicPr>
              <p:cNvPr id="137" name="Ink 136">
                <a:extLst>
                  <a:ext uri="{FF2B5EF4-FFF2-40B4-BE49-F238E27FC236}">
                    <a16:creationId xmlns:a16="http://schemas.microsoft.com/office/drawing/2014/main" id="{4EC80ADD-9F36-1033-1FCD-7A3636C157A7}"/>
                  </a:ext>
                </a:extLst>
              </p:cNvPr>
              <p:cNvPicPr/>
              <p:nvPr/>
            </p:nvPicPr>
            <p:blipFill>
              <a:blip r:embed="rId30"/>
              <a:stretch>
                <a:fillRect/>
              </a:stretch>
            </p:blipFill>
            <p:spPr>
              <a:xfrm>
                <a:off x="11884451" y="2113302"/>
                <a:ext cx="38520" cy="578904"/>
              </a:xfrm>
              <a:prstGeom prst="rect">
                <a:avLst/>
              </a:prstGeom>
            </p:spPr>
          </p:pic>
        </mc:Fallback>
      </mc:AlternateContent>
      <p:grpSp>
        <p:nvGrpSpPr>
          <p:cNvPr id="138" name="Group 137">
            <a:extLst>
              <a:ext uri="{FF2B5EF4-FFF2-40B4-BE49-F238E27FC236}">
                <a16:creationId xmlns:a16="http://schemas.microsoft.com/office/drawing/2014/main" id="{29A55041-95D1-5D4C-EF08-EFF1ED929163}"/>
              </a:ext>
            </a:extLst>
          </p:cNvPr>
          <p:cNvGrpSpPr/>
          <p:nvPr/>
        </p:nvGrpSpPr>
        <p:grpSpPr>
          <a:xfrm>
            <a:off x="11897411" y="2679234"/>
            <a:ext cx="7920" cy="455040"/>
            <a:chOff x="11427300" y="5060134"/>
            <a:chExt cx="7920" cy="455040"/>
          </a:xfrm>
        </p:grpSpPr>
        <mc:AlternateContent xmlns:mc="http://schemas.openxmlformats.org/markup-compatibility/2006" xmlns:p14="http://schemas.microsoft.com/office/powerpoint/2010/main">
          <mc:Choice Requires="p14">
            <p:contentPart p14:bwMode="auto" r:id="rId70">
              <p14:nvContentPartPr>
                <p14:cNvPr id="139" name="Ink 138">
                  <a:extLst>
                    <a:ext uri="{FF2B5EF4-FFF2-40B4-BE49-F238E27FC236}">
                      <a16:creationId xmlns:a16="http://schemas.microsoft.com/office/drawing/2014/main" id="{3E9E9C21-AC42-4DFD-7735-A83D5032D149}"/>
                    </a:ext>
                  </a:extLst>
                </p14:cNvPr>
                <p14:cNvContentPartPr/>
                <p14:nvPr/>
              </p14:nvContentPartPr>
              <p14:xfrm>
                <a:off x="11432340" y="5060134"/>
                <a:ext cx="2880" cy="305280"/>
              </p14:xfrm>
            </p:contentPart>
          </mc:Choice>
          <mc:Fallback xmlns="">
            <p:pic>
              <p:nvPicPr>
                <p:cNvPr id="139" name="Ink 138">
                  <a:extLst>
                    <a:ext uri="{FF2B5EF4-FFF2-40B4-BE49-F238E27FC236}">
                      <a16:creationId xmlns:a16="http://schemas.microsoft.com/office/drawing/2014/main" id="{3E9E9C21-AC42-4DFD-7735-A83D5032D149}"/>
                    </a:ext>
                  </a:extLst>
                </p:cNvPr>
                <p:cNvPicPr/>
                <p:nvPr/>
              </p:nvPicPr>
              <p:blipFill>
                <a:blip r:embed="rId32"/>
                <a:stretch>
                  <a:fillRect/>
                </a:stretch>
              </p:blipFill>
              <p:spPr>
                <a:xfrm>
                  <a:off x="11414340" y="5042134"/>
                  <a:ext cx="38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0" name="Ink 139">
                  <a:extLst>
                    <a:ext uri="{FF2B5EF4-FFF2-40B4-BE49-F238E27FC236}">
                      <a16:creationId xmlns:a16="http://schemas.microsoft.com/office/drawing/2014/main" id="{C25A585E-2B82-307A-C4AE-CA7D497B6708}"/>
                    </a:ext>
                  </a:extLst>
                </p14:cNvPr>
                <p14:cNvContentPartPr/>
                <p14:nvPr/>
              </p14:nvContentPartPr>
              <p14:xfrm>
                <a:off x="11427300" y="5369374"/>
                <a:ext cx="5400" cy="145800"/>
              </p14:xfrm>
            </p:contentPart>
          </mc:Choice>
          <mc:Fallback xmlns="">
            <p:pic>
              <p:nvPicPr>
                <p:cNvPr id="140" name="Ink 139">
                  <a:extLst>
                    <a:ext uri="{FF2B5EF4-FFF2-40B4-BE49-F238E27FC236}">
                      <a16:creationId xmlns:a16="http://schemas.microsoft.com/office/drawing/2014/main" id="{C25A585E-2B82-307A-C4AE-CA7D497B6708}"/>
                    </a:ext>
                  </a:extLst>
                </p:cNvPr>
                <p:cNvPicPr/>
                <p:nvPr/>
              </p:nvPicPr>
              <p:blipFill>
                <a:blip r:embed="rId34"/>
                <a:stretch>
                  <a:fillRect/>
                </a:stretch>
              </p:blipFill>
              <p:spPr>
                <a:xfrm>
                  <a:off x="11409300" y="5351374"/>
                  <a:ext cx="41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141" name="Ink 140">
                <a:extLst>
                  <a:ext uri="{FF2B5EF4-FFF2-40B4-BE49-F238E27FC236}">
                    <a16:creationId xmlns:a16="http://schemas.microsoft.com/office/drawing/2014/main" id="{9777E0C2-F983-3A35-3D89-94F613CB699D}"/>
                  </a:ext>
                </a:extLst>
              </p14:cNvPr>
              <p14:cNvContentPartPr/>
              <p14:nvPr/>
            </p14:nvContentPartPr>
            <p14:xfrm>
              <a:off x="11894891" y="3140844"/>
              <a:ext cx="14760" cy="160200"/>
            </p14:xfrm>
          </p:contentPart>
        </mc:Choice>
        <mc:Fallback xmlns="">
          <p:pic>
            <p:nvPicPr>
              <p:cNvPr id="141" name="Ink 140">
                <a:extLst>
                  <a:ext uri="{FF2B5EF4-FFF2-40B4-BE49-F238E27FC236}">
                    <a16:creationId xmlns:a16="http://schemas.microsoft.com/office/drawing/2014/main" id="{9777E0C2-F983-3A35-3D89-94F613CB699D}"/>
                  </a:ext>
                </a:extLst>
              </p:cNvPr>
              <p:cNvPicPr/>
              <p:nvPr/>
            </p:nvPicPr>
            <p:blipFill>
              <a:blip r:embed="rId36"/>
              <a:stretch>
                <a:fillRect/>
              </a:stretch>
            </p:blipFill>
            <p:spPr>
              <a:xfrm>
                <a:off x="11876891" y="3122844"/>
                <a:ext cx="5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2" name="Ink 141">
                <a:extLst>
                  <a:ext uri="{FF2B5EF4-FFF2-40B4-BE49-F238E27FC236}">
                    <a16:creationId xmlns:a16="http://schemas.microsoft.com/office/drawing/2014/main" id="{3CF78EE3-22F5-B909-6C93-F419FF4A6E1D}"/>
                  </a:ext>
                </a:extLst>
              </p14:cNvPr>
              <p14:cNvContentPartPr/>
              <p14:nvPr/>
            </p14:nvContentPartPr>
            <p14:xfrm>
              <a:off x="10410971" y="3488964"/>
              <a:ext cx="443160" cy="121680"/>
            </p14:xfrm>
          </p:contentPart>
        </mc:Choice>
        <mc:Fallback xmlns="">
          <p:pic>
            <p:nvPicPr>
              <p:cNvPr id="142" name="Ink 141">
                <a:extLst>
                  <a:ext uri="{FF2B5EF4-FFF2-40B4-BE49-F238E27FC236}">
                    <a16:creationId xmlns:a16="http://schemas.microsoft.com/office/drawing/2014/main" id="{3CF78EE3-22F5-B909-6C93-F419FF4A6E1D}"/>
                  </a:ext>
                </a:extLst>
              </p:cNvPr>
              <p:cNvPicPr/>
              <p:nvPr/>
            </p:nvPicPr>
            <p:blipFill>
              <a:blip r:embed="rId38"/>
              <a:stretch>
                <a:fillRect/>
              </a:stretch>
            </p:blipFill>
            <p:spPr>
              <a:xfrm>
                <a:off x="10392971" y="3470964"/>
                <a:ext cx="478800" cy="157320"/>
              </a:xfrm>
              <a:prstGeom prst="rect">
                <a:avLst/>
              </a:prstGeom>
            </p:spPr>
          </p:pic>
        </mc:Fallback>
      </mc:AlternateContent>
      <p:grpSp>
        <p:nvGrpSpPr>
          <p:cNvPr id="143" name="Group 142">
            <a:extLst>
              <a:ext uri="{FF2B5EF4-FFF2-40B4-BE49-F238E27FC236}">
                <a16:creationId xmlns:a16="http://schemas.microsoft.com/office/drawing/2014/main" id="{54602AB1-40F6-37C0-19C0-2AE7DF014AF4}"/>
              </a:ext>
            </a:extLst>
          </p:cNvPr>
          <p:cNvGrpSpPr/>
          <p:nvPr/>
        </p:nvGrpSpPr>
        <p:grpSpPr>
          <a:xfrm>
            <a:off x="10407011" y="3202854"/>
            <a:ext cx="1494000" cy="407790"/>
            <a:chOff x="9936900" y="5583754"/>
            <a:chExt cx="1494000" cy="407790"/>
          </a:xfrm>
        </p:grpSpPr>
        <mc:AlternateContent xmlns:mc="http://schemas.openxmlformats.org/markup-compatibility/2006" xmlns:p14="http://schemas.microsoft.com/office/powerpoint/2010/main">
          <mc:Choice Requires="p14">
            <p:contentPart p14:bwMode="auto" r:id="rId74">
              <p14:nvContentPartPr>
                <p14:cNvPr id="144" name="Ink 143">
                  <a:extLst>
                    <a:ext uri="{FF2B5EF4-FFF2-40B4-BE49-F238E27FC236}">
                      <a16:creationId xmlns:a16="http://schemas.microsoft.com/office/drawing/2014/main" id="{B5D07329-AFD5-BA3C-FCC3-927D9DE6F136}"/>
                    </a:ext>
                  </a:extLst>
                </p14:cNvPr>
                <p14:cNvContentPartPr/>
                <p14:nvPr/>
              </p14:nvContentPartPr>
              <p14:xfrm>
                <a:off x="9936900" y="5583754"/>
                <a:ext cx="360" cy="360"/>
              </p14:xfrm>
            </p:contentPart>
          </mc:Choice>
          <mc:Fallback xmlns="">
            <p:pic>
              <p:nvPicPr>
                <p:cNvPr id="144" name="Ink 143">
                  <a:extLst>
                    <a:ext uri="{FF2B5EF4-FFF2-40B4-BE49-F238E27FC236}">
                      <a16:creationId xmlns:a16="http://schemas.microsoft.com/office/drawing/2014/main" id="{B5D07329-AFD5-BA3C-FCC3-927D9DE6F136}"/>
                    </a:ext>
                  </a:extLst>
                </p:cNvPr>
                <p:cNvPicPr/>
                <p:nvPr/>
              </p:nvPicPr>
              <p:blipFill>
                <a:blip r:embed="rId8"/>
                <a:stretch>
                  <a:fillRect/>
                </a:stretch>
              </p:blipFill>
              <p:spPr>
                <a:xfrm>
                  <a:off x="9873900" y="55207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5" name="Ink 144">
                  <a:extLst>
                    <a:ext uri="{FF2B5EF4-FFF2-40B4-BE49-F238E27FC236}">
                      <a16:creationId xmlns:a16="http://schemas.microsoft.com/office/drawing/2014/main" id="{7BEBB0B3-06C2-4D6F-331A-CF9AC4F07939}"/>
                    </a:ext>
                  </a:extLst>
                </p14:cNvPr>
                <p14:cNvContentPartPr/>
                <p14:nvPr/>
              </p14:nvContentPartPr>
              <p14:xfrm>
                <a:off x="9941580" y="5662594"/>
                <a:ext cx="360" cy="360"/>
              </p14:xfrm>
            </p:contentPart>
          </mc:Choice>
          <mc:Fallback xmlns="">
            <p:pic>
              <p:nvPicPr>
                <p:cNvPr id="145" name="Ink 144">
                  <a:extLst>
                    <a:ext uri="{FF2B5EF4-FFF2-40B4-BE49-F238E27FC236}">
                      <a16:creationId xmlns:a16="http://schemas.microsoft.com/office/drawing/2014/main" id="{7BEBB0B3-06C2-4D6F-331A-CF9AC4F07939}"/>
                    </a:ext>
                  </a:extLst>
                </p:cNvPr>
                <p:cNvPicPr/>
                <p:nvPr/>
              </p:nvPicPr>
              <p:blipFill>
                <a:blip r:embed="rId8"/>
                <a:stretch>
                  <a:fillRect/>
                </a:stretch>
              </p:blipFill>
              <p:spPr>
                <a:xfrm>
                  <a:off x="9878580" y="55995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6" name="Ink 145">
                  <a:extLst>
                    <a:ext uri="{FF2B5EF4-FFF2-40B4-BE49-F238E27FC236}">
                      <a16:creationId xmlns:a16="http://schemas.microsoft.com/office/drawing/2014/main" id="{0DF8C6AD-CEA9-B889-5251-D5AAC4CC701D}"/>
                    </a:ext>
                  </a:extLst>
                </p14:cNvPr>
                <p14:cNvContentPartPr/>
                <p14:nvPr/>
              </p14:nvContentPartPr>
              <p14:xfrm>
                <a:off x="9944100" y="5731354"/>
                <a:ext cx="360" cy="360"/>
              </p14:xfrm>
            </p:contentPart>
          </mc:Choice>
          <mc:Fallback xmlns="">
            <p:pic>
              <p:nvPicPr>
                <p:cNvPr id="146" name="Ink 145">
                  <a:extLst>
                    <a:ext uri="{FF2B5EF4-FFF2-40B4-BE49-F238E27FC236}">
                      <a16:creationId xmlns:a16="http://schemas.microsoft.com/office/drawing/2014/main" id="{0DF8C6AD-CEA9-B889-5251-D5AAC4CC701D}"/>
                    </a:ext>
                  </a:extLst>
                </p:cNvPr>
                <p:cNvPicPr/>
                <p:nvPr/>
              </p:nvPicPr>
              <p:blipFill>
                <a:blip r:embed="rId8"/>
                <a:stretch>
                  <a:fillRect/>
                </a:stretch>
              </p:blipFill>
              <p:spPr>
                <a:xfrm>
                  <a:off x="9881100" y="56683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7" name="Ink 146">
                  <a:extLst>
                    <a:ext uri="{FF2B5EF4-FFF2-40B4-BE49-F238E27FC236}">
                      <a16:creationId xmlns:a16="http://schemas.microsoft.com/office/drawing/2014/main" id="{BEA5A08E-E594-8A96-85D5-058D6A664E29}"/>
                    </a:ext>
                  </a:extLst>
                </p14:cNvPr>
                <p14:cNvContentPartPr/>
                <p14:nvPr/>
              </p14:nvContentPartPr>
              <p14:xfrm>
                <a:off x="9950940" y="5805154"/>
                <a:ext cx="360" cy="360"/>
              </p14:xfrm>
            </p:contentPart>
          </mc:Choice>
          <mc:Fallback xmlns="">
            <p:pic>
              <p:nvPicPr>
                <p:cNvPr id="147" name="Ink 146">
                  <a:extLst>
                    <a:ext uri="{FF2B5EF4-FFF2-40B4-BE49-F238E27FC236}">
                      <a16:creationId xmlns:a16="http://schemas.microsoft.com/office/drawing/2014/main" id="{BEA5A08E-E594-8A96-85D5-058D6A664E29}"/>
                    </a:ext>
                  </a:extLst>
                </p:cNvPr>
                <p:cNvPicPr/>
                <p:nvPr/>
              </p:nvPicPr>
              <p:blipFill>
                <a:blip r:embed="rId8"/>
                <a:stretch>
                  <a:fillRect/>
                </a:stretch>
              </p:blipFill>
              <p:spPr>
                <a:xfrm>
                  <a:off x="9887940" y="57421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8" name="Ink 147">
                  <a:extLst>
                    <a:ext uri="{FF2B5EF4-FFF2-40B4-BE49-F238E27FC236}">
                      <a16:creationId xmlns:a16="http://schemas.microsoft.com/office/drawing/2014/main" id="{A8790D38-7EA0-65AF-1ED8-335B27FE5B05}"/>
                    </a:ext>
                  </a:extLst>
                </p14:cNvPr>
                <p14:cNvContentPartPr/>
                <p14:nvPr/>
              </p14:nvContentPartPr>
              <p14:xfrm>
                <a:off x="11027340" y="5688784"/>
                <a:ext cx="403560" cy="285480"/>
              </p14:xfrm>
            </p:contentPart>
          </mc:Choice>
          <mc:Fallback xmlns="">
            <p:pic>
              <p:nvPicPr>
                <p:cNvPr id="148" name="Ink 147">
                  <a:extLst>
                    <a:ext uri="{FF2B5EF4-FFF2-40B4-BE49-F238E27FC236}">
                      <a16:creationId xmlns:a16="http://schemas.microsoft.com/office/drawing/2014/main" id="{A8790D38-7EA0-65AF-1ED8-335B27FE5B05}"/>
                    </a:ext>
                  </a:extLst>
                </p:cNvPr>
                <p:cNvPicPr/>
                <p:nvPr/>
              </p:nvPicPr>
              <p:blipFill>
                <a:blip r:embed="rId44"/>
                <a:stretch>
                  <a:fillRect/>
                </a:stretch>
              </p:blipFill>
              <p:spPr>
                <a:xfrm>
                  <a:off x="11009340" y="5670807"/>
                  <a:ext cx="439200" cy="321075"/>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9" name="Ink 148">
                  <a:extLst>
                    <a:ext uri="{FF2B5EF4-FFF2-40B4-BE49-F238E27FC236}">
                      <a16:creationId xmlns:a16="http://schemas.microsoft.com/office/drawing/2014/main" id="{749EBDA1-05CA-4D1A-D9A5-DA19C0A33657}"/>
                    </a:ext>
                  </a:extLst>
                </p14:cNvPr>
                <p14:cNvContentPartPr/>
                <p14:nvPr/>
              </p14:nvContentPartPr>
              <p14:xfrm>
                <a:off x="10567620" y="5972104"/>
                <a:ext cx="455400" cy="12240"/>
              </p14:xfrm>
            </p:contentPart>
          </mc:Choice>
          <mc:Fallback xmlns="">
            <p:pic>
              <p:nvPicPr>
                <p:cNvPr id="149" name="Ink 148">
                  <a:extLst>
                    <a:ext uri="{FF2B5EF4-FFF2-40B4-BE49-F238E27FC236}">
                      <a16:creationId xmlns:a16="http://schemas.microsoft.com/office/drawing/2014/main" id="{749EBDA1-05CA-4D1A-D9A5-DA19C0A33657}"/>
                    </a:ext>
                  </a:extLst>
                </p:cNvPr>
                <p:cNvPicPr/>
                <p:nvPr/>
              </p:nvPicPr>
              <p:blipFill>
                <a:blip r:embed="rId46"/>
                <a:stretch>
                  <a:fillRect/>
                </a:stretch>
              </p:blipFill>
              <p:spPr>
                <a:xfrm>
                  <a:off x="10549606" y="5954104"/>
                  <a:ext cx="491068"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0" name="Ink 149">
                  <a:extLst>
                    <a:ext uri="{FF2B5EF4-FFF2-40B4-BE49-F238E27FC236}">
                      <a16:creationId xmlns:a16="http://schemas.microsoft.com/office/drawing/2014/main" id="{A932195D-D380-9579-3624-695B8826A934}"/>
                    </a:ext>
                  </a:extLst>
                </p14:cNvPr>
                <p14:cNvContentPartPr/>
                <p14:nvPr/>
              </p14:nvContentPartPr>
              <p14:xfrm>
                <a:off x="10150020" y="5983984"/>
                <a:ext cx="413280" cy="7560"/>
              </p14:xfrm>
            </p:contentPart>
          </mc:Choice>
          <mc:Fallback xmlns="">
            <p:pic>
              <p:nvPicPr>
                <p:cNvPr id="150" name="Ink 149">
                  <a:extLst>
                    <a:ext uri="{FF2B5EF4-FFF2-40B4-BE49-F238E27FC236}">
                      <a16:creationId xmlns:a16="http://schemas.microsoft.com/office/drawing/2014/main" id="{A932195D-D380-9579-3624-695B8826A934}"/>
                    </a:ext>
                  </a:extLst>
                </p:cNvPr>
                <p:cNvPicPr/>
                <p:nvPr/>
              </p:nvPicPr>
              <p:blipFill>
                <a:blip r:embed="rId48"/>
                <a:stretch>
                  <a:fillRect/>
                </a:stretch>
              </p:blipFill>
              <p:spPr>
                <a:xfrm>
                  <a:off x="10132020" y="5965984"/>
                  <a:ext cx="44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1" name="Ink 150">
                  <a:extLst>
                    <a:ext uri="{FF2B5EF4-FFF2-40B4-BE49-F238E27FC236}">
                      <a16:creationId xmlns:a16="http://schemas.microsoft.com/office/drawing/2014/main" id="{FE40CB4B-1F66-48AB-85C1-7BE020DF84AF}"/>
                    </a:ext>
                  </a:extLst>
                </p14:cNvPr>
                <p14:cNvContentPartPr/>
                <p14:nvPr/>
              </p14:nvContentPartPr>
              <p14:xfrm>
                <a:off x="10146420" y="5957704"/>
                <a:ext cx="741960" cy="29160"/>
              </p14:xfrm>
            </p:contentPart>
          </mc:Choice>
          <mc:Fallback xmlns="">
            <p:pic>
              <p:nvPicPr>
                <p:cNvPr id="151" name="Ink 150">
                  <a:extLst>
                    <a:ext uri="{FF2B5EF4-FFF2-40B4-BE49-F238E27FC236}">
                      <a16:creationId xmlns:a16="http://schemas.microsoft.com/office/drawing/2014/main" id="{FE40CB4B-1F66-48AB-85C1-7BE020DF84AF}"/>
                    </a:ext>
                  </a:extLst>
                </p:cNvPr>
                <p:cNvPicPr/>
                <p:nvPr/>
              </p:nvPicPr>
              <p:blipFill>
                <a:blip r:embed="rId50"/>
                <a:stretch>
                  <a:fillRect/>
                </a:stretch>
              </p:blipFill>
              <p:spPr>
                <a:xfrm>
                  <a:off x="10128420" y="5939704"/>
                  <a:ext cx="777600" cy="64800"/>
                </a:xfrm>
                <a:prstGeom prst="rect">
                  <a:avLst/>
                </a:prstGeom>
              </p:spPr>
            </p:pic>
          </mc:Fallback>
        </mc:AlternateContent>
      </p:grpSp>
      <p:sp>
        <p:nvSpPr>
          <p:cNvPr id="152" name="Rectangle: Rounded Corners 151">
            <a:extLst>
              <a:ext uri="{FF2B5EF4-FFF2-40B4-BE49-F238E27FC236}">
                <a16:creationId xmlns:a16="http://schemas.microsoft.com/office/drawing/2014/main" id="{E7AF066C-9298-2A23-A906-4FBA0519744E}"/>
              </a:ext>
            </a:extLst>
          </p:cNvPr>
          <p:cNvSpPr/>
          <p:nvPr/>
        </p:nvSpPr>
        <p:spPr>
          <a:xfrm>
            <a:off x="10350711" y="1597375"/>
            <a:ext cx="1546225" cy="2000249"/>
          </a:xfrm>
          <a:prstGeom prst="roundRect">
            <a:avLst>
              <a:gd name="adj" fmla="val 16935"/>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2">
            <p14:nvContentPartPr>
              <p14:cNvPr id="153" name="Ink 152">
                <a:extLst>
                  <a:ext uri="{FF2B5EF4-FFF2-40B4-BE49-F238E27FC236}">
                    <a16:creationId xmlns:a16="http://schemas.microsoft.com/office/drawing/2014/main" id="{B557DD65-F9CB-6BAA-16B2-AE9599C2476E}"/>
                  </a:ext>
                </a:extLst>
              </p14:cNvPr>
              <p14:cNvContentPartPr/>
              <p14:nvPr/>
            </p14:nvContentPartPr>
            <p14:xfrm>
              <a:off x="9099516" y="1438110"/>
              <a:ext cx="896040" cy="360"/>
            </p14:xfrm>
          </p:contentPart>
        </mc:Choice>
        <mc:Fallback xmlns="">
          <p:pic>
            <p:nvPicPr>
              <p:cNvPr id="153" name="Ink 152">
                <a:extLst>
                  <a:ext uri="{FF2B5EF4-FFF2-40B4-BE49-F238E27FC236}">
                    <a16:creationId xmlns:a16="http://schemas.microsoft.com/office/drawing/2014/main" id="{B557DD65-F9CB-6BAA-16B2-AE9599C2476E}"/>
                  </a:ext>
                </a:extLst>
              </p:cNvPr>
              <p:cNvPicPr/>
              <p:nvPr/>
            </p:nvPicPr>
            <p:blipFill>
              <a:blip r:embed="rId83"/>
              <a:stretch>
                <a:fillRect/>
              </a:stretch>
            </p:blipFill>
            <p:spPr>
              <a:xfrm>
                <a:off x="9063516" y="1402110"/>
                <a:ext cx="967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4" name="Ink 153">
                <a:extLst>
                  <a:ext uri="{FF2B5EF4-FFF2-40B4-BE49-F238E27FC236}">
                    <a16:creationId xmlns:a16="http://schemas.microsoft.com/office/drawing/2014/main" id="{24BFCF30-597D-F9D7-FAEF-DFF7B26B8C19}"/>
                  </a:ext>
                </a:extLst>
              </p14:cNvPr>
              <p14:cNvContentPartPr/>
              <p14:nvPr/>
            </p14:nvContentPartPr>
            <p14:xfrm>
              <a:off x="9109596" y="1495350"/>
              <a:ext cx="904680" cy="360"/>
            </p14:xfrm>
          </p:contentPart>
        </mc:Choice>
        <mc:Fallback xmlns="">
          <p:pic>
            <p:nvPicPr>
              <p:cNvPr id="154" name="Ink 153">
                <a:extLst>
                  <a:ext uri="{FF2B5EF4-FFF2-40B4-BE49-F238E27FC236}">
                    <a16:creationId xmlns:a16="http://schemas.microsoft.com/office/drawing/2014/main" id="{24BFCF30-597D-F9D7-FAEF-DFF7B26B8C19}"/>
                  </a:ext>
                </a:extLst>
              </p:cNvPr>
              <p:cNvPicPr/>
              <p:nvPr/>
            </p:nvPicPr>
            <p:blipFill>
              <a:blip r:embed="rId85"/>
              <a:stretch>
                <a:fillRect/>
              </a:stretch>
            </p:blipFill>
            <p:spPr>
              <a:xfrm>
                <a:off x="9073596" y="1459350"/>
                <a:ext cx="976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5" name="Ink 154">
                <a:extLst>
                  <a:ext uri="{FF2B5EF4-FFF2-40B4-BE49-F238E27FC236}">
                    <a16:creationId xmlns:a16="http://schemas.microsoft.com/office/drawing/2014/main" id="{170CDBD3-6967-2686-92DC-A921DB618B9F}"/>
                  </a:ext>
                </a:extLst>
              </p14:cNvPr>
              <p14:cNvContentPartPr/>
              <p14:nvPr/>
            </p14:nvContentPartPr>
            <p14:xfrm>
              <a:off x="9030011" y="1510380"/>
              <a:ext cx="986400" cy="48960"/>
            </p14:xfrm>
          </p:contentPart>
        </mc:Choice>
        <mc:Fallback xmlns="">
          <p:pic>
            <p:nvPicPr>
              <p:cNvPr id="155" name="Ink 154">
                <a:extLst>
                  <a:ext uri="{FF2B5EF4-FFF2-40B4-BE49-F238E27FC236}">
                    <a16:creationId xmlns:a16="http://schemas.microsoft.com/office/drawing/2014/main" id="{170CDBD3-6967-2686-92DC-A921DB618B9F}"/>
                  </a:ext>
                </a:extLst>
              </p:cNvPr>
              <p:cNvPicPr/>
              <p:nvPr/>
            </p:nvPicPr>
            <p:blipFill>
              <a:blip r:embed="rId87"/>
              <a:stretch>
                <a:fillRect/>
              </a:stretch>
            </p:blipFill>
            <p:spPr>
              <a:xfrm>
                <a:off x="8994011" y="1474380"/>
                <a:ext cx="1058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6" name="Ink 155">
                <a:extLst>
                  <a:ext uri="{FF2B5EF4-FFF2-40B4-BE49-F238E27FC236}">
                    <a16:creationId xmlns:a16="http://schemas.microsoft.com/office/drawing/2014/main" id="{A6116EB6-3755-9E06-403A-71F9A52DDEB3}"/>
                  </a:ext>
                </a:extLst>
              </p14:cNvPr>
              <p14:cNvContentPartPr/>
              <p14:nvPr/>
            </p14:nvContentPartPr>
            <p14:xfrm>
              <a:off x="9642731" y="3003300"/>
              <a:ext cx="360" cy="360"/>
            </p14:xfrm>
          </p:contentPart>
        </mc:Choice>
        <mc:Fallback xmlns="">
          <p:pic>
            <p:nvPicPr>
              <p:cNvPr id="156" name="Ink 155">
                <a:extLst>
                  <a:ext uri="{FF2B5EF4-FFF2-40B4-BE49-F238E27FC236}">
                    <a16:creationId xmlns:a16="http://schemas.microsoft.com/office/drawing/2014/main" id="{A6116EB6-3755-9E06-403A-71F9A52DDEB3}"/>
                  </a:ext>
                </a:extLst>
              </p:cNvPr>
              <p:cNvPicPr/>
              <p:nvPr/>
            </p:nvPicPr>
            <p:blipFill>
              <a:blip r:embed="rId89"/>
              <a:stretch>
                <a:fillRect/>
              </a:stretch>
            </p:blipFill>
            <p:spPr>
              <a:xfrm>
                <a:off x="9606731" y="29673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7" name="Ink 156">
                <a:extLst>
                  <a:ext uri="{FF2B5EF4-FFF2-40B4-BE49-F238E27FC236}">
                    <a16:creationId xmlns:a16="http://schemas.microsoft.com/office/drawing/2014/main" id="{71C92B99-9CF4-A18F-0CC3-A23D1B656EBF}"/>
                  </a:ext>
                </a:extLst>
              </p14:cNvPr>
              <p14:cNvContentPartPr/>
              <p14:nvPr/>
            </p14:nvContentPartPr>
            <p14:xfrm>
              <a:off x="9633011" y="3013020"/>
              <a:ext cx="360" cy="360"/>
            </p14:xfrm>
          </p:contentPart>
        </mc:Choice>
        <mc:Fallback xmlns="">
          <p:pic>
            <p:nvPicPr>
              <p:cNvPr id="157" name="Ink 156">
                <a:extLst>
                  <a:ext uri="{FF2B5EF4-FFF2-40B4-BE49-F238E27FC236}">
                    <a16:creationId xmlns:a16="http://schemas.microsoft.com/office/drawing/2014/main" id="{71C92B99-9CF4-A18F-0CC3-A23D1B656EBF}"/>
                  </a:ext>
                </a:extLst>
              </p:cNvPr>
              <p:cNvPicPr/>
              <p:nvPr/>
            </p:nvPicPr>
            <p:blipFill>
              <a:blip r:embed="rId89"/>
              <a:stretch>
                <a:fillRect/>
              </a:stretch>
            </p:blipFill>
            <p:spPr>
              <a:xfrm>
                <a:off x="9597011" y="29770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8" name="Ink 157">
                <a:extLst>
                  <a:ext uri="{FF2B5EF4-FFF2-40B4-BE49-F238E27FC236}">
                    <a16:creationId xmlns:a16="http://schemas.microsoft.com/office/drawing/2014/main" id="{715FD4E9-B213-408D-6625-86B67133AEB6}"/>
                  </a:ext>
                </a:extLst>
              </p14:cNvPr>
              <p14:cNvContentPartPr/>
              <p14:nvPr/>
            </p14:nvContentPartPr>
            <p14:xfrm>
              <a:off x="9626531" y="2015820"/>
              <a:ext cx="360" cy="360"/>
            </p14:xfrm>
          </p:contentPart>
        </mc:Choice>
        <mc:Fallback xmlns="">
          <p:pic>
            <p:nvPicPr>
              <p:cNvPr id="158" name="Ink 157">
                <a:extLst>
                  <a:ext uri="{FF2B5EF4-FFF2-40B4-BE49-F238E27FC236}">
                    <a16:creationId xmlns:a16="http://schemas.microsoft.com/office/drawing/2014/main" id="{715FD4E9-B213-408D-6625-86B67133AEB6}"/>
                  </a:ext>
                </a:extLst>
              </p:cNvPr>
              <p:cNvPicPr/>
              <p:nvPr/>
            </p:nvPicPr>
            <p:blipFill>
              <a:blip r:embed="rId89"/>
              <a:stretch>
                <a:fillRect/>
              </a:stretch>
            </p:blipFill>
            <p:spPr>
              <a:xfrm>
                <a:off x="959053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9" name="Ink 158">
                <a:extLst>
                  <a:ext uri="{FF2B5EF4-FFF2-40B4-BE49-F238E27FC236}">
                    <a16:creationId xmlns:a16="http://schemas.microsoft.com/office/drawing/2014/main" id="{4C46BFA5-0844-5BFA-713F-16E8519C5572}"/>
                  </a:ext>
                </a:extLst>
              </p14:cNvPr>
              <p14:cNvContentPartPr/>
              <p14:nvPr/>
            </p14:nvContentPartPr>
            <p14:xfrm>
              <a:off x="9626531" y="2015820"/>
              <a:ext cx="360" cy="360"/>
            </p14:xfrm>
          </p:contentPart>
        </mc:Choice>
        <mc:Fallback xmlns="">
          <p:pic>
            <p:nvPicPr>
              <p:cNvPr id="159" name="Ink 158">
                <a:extLst>
                  <a:ext uri="{FF2B5EF4-FFF2-40B4-BE49-F238E27FC236}">
                    <a16:creationId xmlns:a16="http://schemas.microsoft.com/office/drawing/2014/main" id="{4C46BFA5-0844-5BFA-713F-16E8519C5572}"/>
                  </a:ext>
                </a:extLst>
              </p:cNvPr>
              <p:cNvPicPr/>
              <p:nvPr/>
            </p:nvPicPr>
            <p:blipFill>
              <a:blip r:embed="rId89"/>
              <a:stretch>
                <a:fillRect/>
              </a:stretch>
            </p:blipFill>
            <p:spPr>
              <a:xfrm>
                <a:off x="959053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60" name="Ink 159">
                <a:extLst>
                  <a:ext uri="{FF2B5EF4-FFF2-40B4-BE49-F238E27FC236}">
                    <a16:creationId xmlns:a16="http://schemas.microsoft.com/office/drawing/2014/main" id="{772816B2-CFE9-68FB-7594-E5660B4D1A55}"/>
                  </a:ext>
                </a:extLst>
              </p14:cNvPr>
              <p14:cNvContentPartPr/>
              <p14:nvPr/>
            </p14:nvContentPartPr>
            <p14:xfrm>
              <a:off x="9626531" y="2015820"/>
              <a:ext cx="360" cy="360"/>
            </p14:xfrm>
          </p:contentPart>
        </mc:Choice>
        <mc:Fallback xmlns="">
          <p:pic>
            <p:nvPicPr>
              <p:cNvPr id="160" name="Ink 159">
                <a:extLst>
                  <a:ext uri="{FF2B5EF4-FFF2-40B4-BE49-F238E27FC236}">
                    <a16:creationId xmlns:a16="http://schemas.microsoft.com/office/drawing/2014/main" id="{772816B2-CFE9-68FB-7594-E5660B4D1A55}"/>
                  </a:ext>
                </a:extLst>
              </p:cNvPr>
              <p:cNvPicPr/>
              <p:nvPr/>
            </p:nvPicPr>
            <p:blipFill>
              <a:blip r:embed="rId89"/>
              <a:stretch>
                <a:fillRect/>
              </a:stretch>
            </p:blipFill>
            <p:spPr>
              <a:xfrm>
                <a:off x="959053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1" name="Ink 160">
                <a:extLst>
                  <a:ext uri="{FF2B5EF4-FFF2-40B4-BE49-F238E27FC236}">
                    <a16:creationId xmlns:a16="http://schemas.microsoft.com/office/drawing/2014/main" id="{88A5C796-FF68-1310-1EFA-CFC349DD1F47}"/>
                  </a:ext>
                </a:extLst>
              </p14:cNvPr>
              <p14:cNvContentPartPr/>
              <p14:nvPr/>
            </p14:nvContentPartPr>
            <p14:xfrm>
              <a:off x="9630131" y="2015820"/>
              <a:ext cx="360" cy="360"/>
            </p14:xfrm>
          </p:contentPart>
        </mc:Choice>
        <mc:Fallback xmlns="">
          <p:pic>
            <p:nvPicPr>
              <p:cNvPr id="161" name="Ink 160">
                <a:extLst>
                  <a:ext uri="{FF2B5EF4-FFF2-40B4-BE49-F238E27FC236}">
                    <a16:creationId xmlns:a16="http://schemas.microsoft.com/office/drawing/2014/main" id="{88A5C796-FF68-1310-1EFA-CFC349DD1F47}"/>
                  </a:ext>
                </a:extLst>
              </p:cNvPr>
              <p:cNvPicPr/>
              <p:nvPr/>
            </p:nvPicPr>
            <p:blipFill>
              <a:blip r:embed="rId89"/>
              <a:stretch>
                <a:fillRect/>
              </a:stretch>
            </p:blipFill>
            <p:spPr>
              <a:xfrm>
                <a:off x="959413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62" name="Ink 161">
                <a:extLst>
                  <a:ext uri="{FF2B5EF4-FFF2-40B4-BE49-F238E27FC236}">
                    <a16:creationId xmlns:a16="http://schemas.microsoft.com/office/drawing/2014/main" id="{9EC798E9-870D-8B47-6FBF-F00B4387D1F4}"/>
                  </a:ext>
                </a:extLst>
              </p14:cNvPr>
              <p14:cNvContentPartPr/>
              <p14:nvPr/>
            </p14:nvContentPartPr>
            <p14:xfrm>
              <a:off x="9633011" y="2015820"/>
              <a:ext cx="360" cy="360"/>
            </p14:xfrm>
          </p:contentPart>
        </mc:Choice>
        <mc:Fallback xmlns="">
          <p:pic>
            <p:nvPicPr>
              <p:cNvPr id="162" name="Ink 161">
                <a:extLst>
                  <a:ext uri="{FF2B5EF4-FFF2-40B4-BE49-F238E27FC236}">
                    <a16:creationId xmlns:a16="http://schemas.microsoft.com/office/drawing/2014/main" id="{9EC798E9-870D-8B47-6FBF-F00B4387D1F4}"/>
                  </a:ext>
                </a:extLst>
              </p:cNvPr>
              <p:cNvPicPr/>
              <p:nvPr/>
            </p:nvPicPr>
            <p:blipFill>
              <a:blip r:embed="rId89"/>
              <a:stretch>
                <a:fillRect/>
              </a:stretch>
            </p:blipFill>
            <p:spPr>
              <a:xfrm>
                <a:off x="959701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3" name="Ink 162">
                <a:extLst>
                  <a:ext uri="{FF2B5EF4-FFF2-40B4-BE49-F238E27FC236}">
                    <a16:creationId xmlns:a16="http://schemas.microsoft.com/office/drawing/2014/main" id="{5518D739-1192-0A69-1394-1CC40FF5E5FD}"/>
                  </a:ext>
                </a:extLst>
              </p14:cNvPr>
              <p14:cNvContentPartPr/>
              <p14:nvPr/>
            </p14:nvContentPartPr>
            <p14:xfrm>
              <a:off x="9633011" y="2015820"/>
              <a:ext cx="360" cy="360"/>
            </p14:xfrm>
          </p:contentPart>
        </mc:Choice>
        <mc:Fallback xmlns="">
          <p:pic>
            <p:nvPicPr>
              <p:cNvPr id="163" name="Ink 162">
                <a:extLst>
                  <a:ext uri="{FF2B5EF4-FFF2-40B4-BE49-F238E27FC236}">
                    <a16:creationId xmlns:a16="http://schemas.microsoft.com/office/drawing/2014/main" id="{5518D739-1192-0A69-1394-1CC40FF5E5FD}"/>
                  </a:ext>
                </a:extLst>
              </p:cNvPr>
              <p:cNvPicPr/>
              <p:nvPr/>
            </p:nvPicPr>
            <p:blipFill>
              <a:blip r:embed="rId89"/>
              <a:stretch>
                <a:fillRect/>
              </a:stretch>
            </p:blipFill>
            <p:spPr>
              <a:xfrm>
                <a:off x="959701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64" name="Ink 163">
                <a:extLst>
                  <a:ext uri="{FF2B5EF4-FFF2-40B4-BE49-F238E27FC236}">
                    <a16:creationId xmlns:a16="http://schemas.microsoft.com/office/drawing/2014/main" id="{086049B1-15D6-3D24-6F00-2D0199329639}"/>
                  </a:ext>
                </a:extLst>
              </p14:cNvPr>
              <p14:cNvContentPartPr/>
              <p14:nvPr/>
            </p14:nvContentPartPr>
            <p14:xfrm>
              <a:off x="9633011" y="2015820"/>
              <a:ext cx="360" cy="360"/>
            </p14:xfrm>
          </p:contentPart>
        </mc:Choice>
        <mc:Fallback xmlns="">
          <p:pic>
            <p:nvPicPr>
              <p:cNvPr id="164" name="Ink 163">
                <a:extLst>
                  <a:ext uri="{FF2B5EF4-FFF2-40B4-BE49-F238E27FC236}">
                    <a16:creationId xmlns:a16="http://schemas.microsoft.com/office/drawing/2014/main" id="{086049B1-15D6-3D24-6F00-2D0199329639}"/>
                  </a:ext>
                </a:extLst>
              </p:cNvPr>
              <p:cNvPicPr/>
              <p:nvPr/>
            </p:nvPicPr>
            <p:blipFill>
              <a:blip r:embed="rId89"/>
              <a:stretch>
                <a:fillRect/>
              </a:stretch>
            </p:blipFill>
            <p:spPr>
              <a:xfrm>
                <a:off x="9597011" y="1979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5" name="Ink 164">
                <a:extLst>
                  <a:ext uri="{FF2B5EF4-FFF2-40B4-BE49-F238E27FC236}">
                    <a16:creationId xmlns:a16="http://schemas.microsoft.com/office/drawing/2014/main" id="{3223D682-0AC9-10E0-26C2-1C268F2C59B2}"/>
                  </a:ext>
                </a:extLst>
              </p14:cNvPr>
              <p14:cNvContentPartPr/>
              <p14:nvPr/>
            </p14:nvContentPartPr>
            <p14:xfrm>
              <a:off x="9633011" y="2012580"/>
              <a:ext cx="360" cy="360"/>
            </p14:xfrm>
          </p:contentPart>
        </mc:Choice>
        <mc:Fallback xmlns="">
          <p:pic>
            <p:nvPicPr>
              <p:cNvPr id="165" name="Ink 164">
                <a:extLst>
                  <a:ext uri="{FF2B5EF4-FFF2-40B4-BE49-F238E27FC236}">
                    <a16:creationId xmlns:a16="http://schemas.microsoft.com/office/drawing/2014/main" id="{3223D682-0AC9-10E0-26C2-1C268F2C59B2}"/>
                  </a:ext>
                </a:extLst>
              </p:cNvPr>
              <p:cNvPicPr/>
              <p:nvPr/>
            </p:nvPicPr>
            <p:blipFill>
              <a:blip r:embed="rId89"/>
              <a:stretch>
                <a:fillRect/>
              </a:stretch>
            </p:blipFill>
            <p:spPr>
              <a:xfrm>
                <a:off x="9597011" y="19765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6" name="Ink 165">
                <a:extLst>
                  <a:ext uri="{FF2B5EF4-FFF2-40B4-BE49-F238E27FC236}">
                    <a16:creationId xmlns:a16="http://schemas.microsoft.com/office/drawing/2014/main" id="{0AD437C1-5737-3DC1-4B62-BA15417B83ED}"/>
                  </a:ext>
                </a:extLst>
              </p14:cNvPr>
              <p14:cNvContentPartPr/>
              <p14:nvPr/>
            </p14:nvContentPartPr>
            <p14:xfrm>
              <a:off x="9582251" y="2025180"/>
              <a:ext cx="62280" cy="921240"/>
            </p14:xfrm>
          </p:contentPart>
        </mc:Choice>
        <mc:Fallback xmlns="">
          <p:pic>
            <p:nvPicPr>
              <p:cNvPr id="166" name="Ink 165">
                <a:extLst>
                  <a:ext uri="{FF2B5EF4-FFF2-40B4-BE49-F238E27FC236}">
                    <a16:creationId xmlns:a16="http://schemas.microsoft.com/office/drawing/2014/main" id="{0AD437C1-5737-3DC1-4B62-BA15417B83ED}"/>
                  </a:ext>
                </a:extLst>
              </p:cNvPr>
              <p:cNvPicPr/>
              <p:nvPr/>
            </p:nvPicPr>
            <p:blipFill>
              <a:blip r:embed="rId100"/>
              <a:stretch>
                <a:fillRect/>
              </a:stretch>
            </p:blipFill>
            <p:spPr>
              <a:xfrm>
                <a:off x="9546251" y="1989180"/>
                <a:ext cx="133920" cy="99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7" name="Ink 166">
                <a:extLst>
                  <a:ext uri="{FF2B5EF4-FFF2-40B4-BE49-F238E27FC236}">
                    <a16:creationId xmlns:a16="http://schemas.microsoft.com/office/drawing/2014/main" id="{4413E050-EB17-9EAD-0205-F5D247C9C0B0}"/>
                  </a:ext>
                </a:extLst>
              </p14:cNvPr>
              <p14:cNvContentPartPr/>
              <p14:nvPr/>
            </p14:nvContentPartPr>
            <p14:xfrm>
              <a:off x="9544091" y="2309580"/>
              <a:ext cx="49680" cy="319320"/>
            </p14:xfrm>
          </p:contentPart>
        </mc:Choice>
        <mc:Fallback xmlns="">
          <p:pic>
            <p:nvPicPr>
              <p:cNvPr id="167" name="Ink 166">
                <a:extLst>
                  <a:ext uri="{FF2B5EF4-FFF2-40B4-BE49-F238E27FC236}">
                    <a16:creationId xmlns:a16="http://schemas.microsoft.com/office/drawing/2014/main" id="{4413E050-EB17-9EAD-0205-F5D247C9C0B0}"/>
                  </a:ext>
                </a:extLst>
              </p:cNvPr>
              <p:cNvPicPr/>
              <p:nvPr/>
            </p:nvPicPr>
            <p:blipFill>
              <a:blip r:embed="rId102"/>
              <a:stretch>
                <a:fillRect/>
              </a:stretch>
            </p:blipFill>
            <p:spPr>
              <a:xfrm>
                <a:off x="9508091" y="2273621"/>
                <a:ext cx="121320" cy="390879"/>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8" name="Ink 167">
                <a:extLst>
                  <a:ext uri="{FF2B5EF4-FFF2-40B4-BE49-F238E27FC236}">
                    <a16:creationId xmlns:a16="http://schemas.microsoft.com/office/drawing/2014/main" id="{7BE22DC3-A8A3-C5F0-A18A-0D712B968227}"/>
                  </a:ext>
                </a:extLst>
              </p14:cNvPr>
              <p14:cNvContentPartPr/>
              <p14:nvPr/>
            </p14:nvContentPartPr>
            <p14:xfrm>
              <a:off x="9676571" y="2289060"/>
              <a:ext cx="317520" cy="366480"/>
            </p14:xfrm>
          </p:contentPart>
        </mc:Choice>
        <mc:Fallback xmlns="">
          <p:pic>
            <p:nvPicPr>
              <p:cNvPr id="168" name="Ink 167">
                <a:extLst>
                  <a:ext uri="{FF2B5EF4-FFF2-40B4-BE49-F238E27FC236}">
                    <a16:creationId xmlns:a16="http://schemas.microsoft.com/office/drawing/2014/main" id="{7BE22DC3-A8A3-C5F0-A18A-0D712B968227}"/>
                  </a:ext>
                </a:extLst>
              </p:cNvPr>
              <p:cNvPicPr/>
              <p:nvPr/>
            </p:nvPicPr>
            <p:blipFill>
              <a:blip r:embed="rId104"/>
              <a:stretch>
                <a:fillRect/>
              </a:stretch>
            </p:blipFill>
            <p:spPr>
              <a:xfrm>
                <a:off x="9640571" y="2253060"/>
                <a:ext cx="3891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9" name="Ink 168">
                <a:extLst>
                  <a:ext uri="{FF2B5EF4-FFF2-40B4-BE49-F238E27FC236}">
                    <a16:creationId xmlns:a16="http://schemas.microsoft.com/office/drawing/2014/main" id="{49EF5EAE-9553-EEAD-5BDB-40B55A7017EE}"/>
                  </a:ext>
                </a:extLst>
              </p14:cNvPr>
              <p14:cNvContentPartPr/>
              <p14:nvPr/>
            </p14:nvContentPartPr>
            <p14:xfrm>
              <a:off x="10223411" y="2015820"/>
              <a:ext cx="27720" cy="502200"/>
            </p14:xfrm>
          </p:contentPart>
        </mc:Choice>
        <mc:Fallback xmlns="">
          <p:pic>
            <p:nvPicPr>
              <p:cNvPr id="169" name="Ink 168">
                <a:extLst>
                  <a:ext uri="{FF2B5EF4-FFF2-40B4-BE49-F238E27FC236}">
                    <a16:creationId xmlns:a16="http://schemas.microsoft.com/office/drawing/2014/main" id="{49EF5EAE-9553-EEAD-5BDB-40B55A7017EE}"/>
                  </a:ext>
                </a:extLst>
              </p:cNvPr>
              <p:cNvPicPr/>
              <p:nvPr/>
            </p:nvPicPr>
            <p:blipFill>
              <a:blip r:embed="rId106"/>
              <a:stretch>
                <a:fillRect/>
              </a:stretch>
            </p:blipFill>
            <p:spPr>
              <a:xfrm>
                <a:off x="10187411" y="1979820"/>
                <a:ext cx="99360" cy="573840"/>
              </a:xfrm>
              <a:prstGeom prst="rect">
                <a:avLst/>
              </a:prstGeom>
            </p:spPr>
          </p:pic>
        </mc:Fallback>
      </mc:AlternateContent>
      <p:grpSp>
        <p:nvGrpSpPr>
          <p:cNvPr id="170" name="Group 169">
            <a:extLst>
              <a:ext uri="{FF2B5EF4-FFF2-40B4-BE49-F238E27FC236}">
                <a16:creationId xmlns:a16="http://schemas.microsoft.com/office/drawing/2014/main" id="{C449BF5F-9C9E-40E7-4D61-4C02EEB78B11}"/>
              </a:ext>
            </a:extLst>
          </p:cNvPr>
          <p:cNvGrpSpPr/>
          <p:nvPr/>
        </p:nvGrpSpPr>
        <p:grpSpPr>
          <a:xfrm>
            <a:off x="9998411" y="2501460"/>
            <a:ext cx="238320" cy="514800"/>
            <a:chOff x="10137755" y="2501460"/>
            <a:chExt cx="238320" cy="514800"/>
          </a:xfrm>
        </p:grpSpPr>
        <mc:AlternateContent xmlns:mc="http://schemas.openxmlformats.org/markup-compatibility/2006" xmlns:p14="http://schemas.microsoft.com/office/powerpoint/2010/main">
          <mc:Choice Requires="p14">
            <p:contentPart p14:bwMode="auto" r:id="rId107">
              <p14:nvContentPartPr>
                <p14:cNvPr id="171" name="Ink 170">
                  <a:extLst>
                    <a:ext uri="{FF2B5EF4-FFF2-40B4-BE49-F238E27FC236}">
                      <a16:creationId xmlns:a16="http://schemas.microsoft.com/office/drawing/2014/main" id="{9BE577C0-D758-6377-2524-A92CDE291E9F}"/>
                    </a:ext>
                  </a:extLst>
                </p14:cNvPr>
                <p14:cNvContentPartPr/>
                <p14:nvPr/>
              </p14:nvContentPartPr>
              <p14:xfrm>
                <a:off x="10137755" y="2501460"/>
                <a:ext cx="131040" cy="127440"/>
              </p14:xfrm>
            </p:contentPart>
          </mc:Choice>
          <mc:Fallback xmlns="">
            <p:pic>
              <p:nvPicPr>
                <p:cNvPr id="171" name="Ink 170">
                  <a:extLst>
                    <a:ext uri="{FF2B5EF4-FFF2-40B4-BE49-F238E27FC236}">
                      <a16:creationId xmlns:a16="http://schemas.microsoft.com/office/drawing/2014/main" id="{9BE577C0-D758-6377-2524-A92CDE291E9F}"/>
                    </a:ext>
                  </a:extLst>
                </p:cNvPr>
                <p:cNvPicPr/>
                <p:nvPr/>
              </p:nvPicPr>
              <p:blipFill>
                <a:blip r:embed="rId108"/>
                <a:stretch>
                  <a:fillRect/>
                </a:stretch>
              </p:blipFill>
              <p:spPr>
                <a:xfrm>
                  <a:off x="10101755" y="2465358"/>
                  <a:ext cx="202680" cy="19928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2" name="Ink 171">
                  <a:extLst>
                    <a:ext uri="{FF2B5EF4-FFF2-40B4-BE49-F238E27FC236}">
                      <a16:creationId xmlns:a16="http://schemas.microsoft.com/office/drawing/2014/main" id="{E18560BF-FF86-7C15-B87D-6F77C7E9692F}"/>
                    </a:ext>
                  </a:extLst>
                </p14:cNvPr>
                <p14:cNvContentPartPr/>
                <p14:nvPr/>
              </p14:nvContentPartPr>
              <p14:xfrm>
                <a:off x="10264475" y="2517660"/>
                <a:ext cx="360" cy="360"/>
              </p14:xfrm>
            </p:contentPart>
          </mc:Choice>
          <mc:Fallback xmlns="">
            <p:pic>
              <p:nvPicPr>
                <p:cNvPr id="172" name="Ink 171">
                  <a:extLst>
                    <a:ext uri="{FF2B5EF4-FFF2-40B4-BE49-F238E27FC236}">
                      <a16:creationId xmlns:a16="http://schemas.microsoft.com/office/drawing/2014/main" id="{E18560BF-FF86-7C15-B87D-6F77C7E9692F}"/>
                    </a:ext>
                  </a:extLst>
                </p:cNvPr>
                <p:cNvPicPr/>
                <p:nvPr/>
              </p:nvPicPr>
              <p:blipFill>
                <a:blip r:embed="rId89"/>
                <a:stretch>
                  <a:fillRect/>
                </a:stretch>
              </p:blipFill>
              <p:spPr>
                <a:xfrm>
                  <a:off x="10228475" y="24816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3" name="Ink 172">
                  <a:extLst>
                    <a:ext uri="{FF2B5EF4-FFF2-40B4-BE49-F238E27FC236}">
                      <a16:creationId xmlns:a16="http://schemas.microsoft.com/office/drawing/2014/main" id="{4CB3B372-2BA4-7D8F-AC50-07D3E31DD2BC}"/>
                    </a:ext>
                  </a:extLst>
                </p14:cNvPr>
                <p14:cNvContentPartPr/>
                <p14:nvPr/>
              </p14:nvContentPartPr>
              <p14:xfrm>
                <a:off x="10264475" y="2514420"/>
                <a:ext cx="360" cy="360"/>
              </p14:xfrm>
            </p:contentPart>
          </mc:Choice>
          <mc:Fallback xmlns="">
            <p:pic>
              <p:nvPicPr>
                <p:cNvPr id="173" name="Ink 172">
                  <a:extLst>
                    <a:ext uri="{FF2B5EF4-FFF2-40B4-BE49-F238E27FC236}">
                      <a16:creationId xmlns:a16="http://schemas.microsoft.com/office/drawing/2014/main" id="{4CB3B372-2BA4-7D8F-AC50-07D3E31DD2BC}"/>
                    </a:ext>
                  </a:extLst>
                </p:cNvPr>
                <p:cNvPicPr/>
                <p:nvPr/>
              </p:nvPicPr>
              <p:blipFill>
                <a:blip r:embed="rId89"/>
                <a:stretch>
                  <a:fillRect/>
                </a:stretch>
              </p:blipFill>
              <p:spPr>
                <a:xfrm>
                  <a:off x="10228475" y="2478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4" name="Ink 173">
                  <a:extLst>
                    <a:ext uri="{FF2B5EF4-FFF2-40B4-BE49-F238E27FC236}">
                      <a16:creationId xmlns:a16="http://schemas.microsoft.com/office/drawing/2014/main" id="{A04B3E6B-C6A7-0A93-2E0D-9759488A493E}"/>
                    </a:ext>
                  </a:extLst>
                </p14:cNvPr>
                <p14:cNvContentPartPr/>
                <p14:nvPr/>
              </p14:nvContentPartPr>
              <p14:xfrm>
                <a:off x="10264475" y="2514420"/>
                <a:ext cx="360" cy="360"/>
              </p14:xfrm>
            </p:contentPart>
          </mc:Choice>
          <mc:Fallback xmlns="">
            <p:pic>
              <p:nvPicPr>
                <p:cNvPr id="174" name="Ink 173">
                  <a:extLst>
                    <a:ext uri="{FF2B5EF4-FFF2-40B4-BE49-F238E27FC236}">
                      <a16:creationId xmlns:a16="http://schemas.microsoft.com/office/drawing/2014/main" id="{A04B3E6B-C6A7-0A93-2E0D-9759488A493E}"/>
                    </a:ext>
                  </a:extLst>
                </p:cNvPr>
                <p:cNvPicPr/>
                <p:nvPr/>
              </p:nvPicPr>
              <p:blipFill>
                <a:blip r:embed="rId89"/>
                <a:stretch>
                  <a:fillRect/>
                </a:stretch>
              </p:blipFill>
              <p:spPr>
                <a:xfrm>
                  <a:off x="10228475" y="2478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5" name="Ink 174">
                  <a:extLst>
                    <a:ext uri="{FF2B5EF4-FFF2-40B4-BE49-F238E27FC236}">
                      <a16:creationId xmlns:a16="http://schemas.microsoft.com/office/drawing/2014/main" id="{E6DE84AE-520B-5E79-F3CE-48FA16C1FD16}"/>
                    </a:ext>
                  </a:extLst>
                </p14:cNvPr>
                <p14:cNvContentPartPr/>
                <p14:nvPr/>
              </p14:nvContentPartPr>
              <p14:xfrm>
                <a:off x="10318475" y="2523780"/>
                <a:ext cx="360" cy="360"/>
              </p14:xfrm>
            </p:contentPart>
          </mc:Choice>
          <mc:Fallback xmlns="">
            <p:pic>
              <p:nvPicPr>
                <p:cNvPr id="175" name="Ink 174">
                  <a:extLst>
                    <a:ext uri="{FF2B5EF4-FFF2-40B4-BE49-F238E27FC236}">
                      <a16:creationId xmlns:a16="http://schemas.microsoft.com/office/drawing/2014/main" id="{E6DE84AE-520B-5E79-F3CE-48FA16C1FD16}"/>
                    </a:ext>
                  </a:extLst>
                </p:cNvPr>
                <p:cNvPicPr/>
                <p:nvPr/>
              </p:nvPicPr>
              <p:blipFill>
                <a:blip r:embed="rId89"/>
                <a:stretch>
                  <a:fillRect/>
                </a:stretch>
              </p:blipFill>
              <p:spPr>
                <a:xfrm>
                  <a:off x="10282475" y="24877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6" name="Ink 175">
                  <a:extLst>
                    <a:ext uri="{FF2B5EF4-FFF2-40B4-BE49-F238E27FC236}">
                      <a16:creationId xmlns:a16="http://schemas.microsoft.com/office/drawing/2014/main" id="{6A58F4F2-90B5-4C93-E4DA-86DCBC1EBC74}"/>
                    </a:ext>
                  </a:extLst>
                </p14:cNvPr>
                <p14:cNvContentPartPr/>
                <p14:nvPr/>
              </p14:nvContentPartPr>
              <p14:xfrm>
                <a:off x="10355915" y="2565180"/>
                <a:ext cx="17640" cy="410040"/>
              </p14:xfrm>
            </p:contentPart>
          </mc:Choice>
          <mc:Fallback xmlns="">
            <p:pic>
              <p:nvPicPr>
                <p:cNvPr id="176" name="Ink 175">
                  <a:extLst>
                    <a:ext uri="{FF2B5EF4-FFF2-40B4-BE49-F238E27FC236}">
                      <a16:creationId xmlns:a16="http://schemas.microsoft.com/office/drawing/2014/main" id="{6A58F4F2-90B5-4C93-E4DA-86DCBC1EBC74}"/>
                    </a:ext>
                  </a:extLst>
                </p:cNvPr>
                <p:cNvPicPr/>
                <p:nvPr/>
              </p:nvPicPr>
              <p:blipFill>
                <a:blip r:embed="rId114"/>
                <a:stretch>
                  <a:fillRect/>
                </a:stretch>
              </p:blipFill>
              <p:spPr>
                <a:xfrm>
                  <a:off x="10319915" y="2529180"/>
                  <a:ext cx="8928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7" name="Ink 176">
                  <a:extLst>
                    <a:ext uri="{FF2B5EF4-FFF2-40B4-BE49-F238E27FC236}">
                      <a16:creationId xmlns:a16="http://schemas.microsoft.com/office/drawing/2014/main" id="{FFB82B5F-BC8E-3383-0CC0-8B6E208C0473}"/>
                    </a:ext>
                  </a:extLst>
                </p14:cNvPr>
                <p14:cNvContentPartPr/>
                <p14:nvPr/>
              </p14:nvContentPartPr>
              <p14:xfrm>
                <a:off x="10375715" y="3015900"/>
                <a:ext cx="360" cy="360"/>
              </p14:xfrm>
            </p:contentPart>
          </mc:Choice>
          <mc:Fallback xmlns="">
            <p:pic>
              <p:nvPicPr>
                <p:cNvPr id="177" name="Ink 176">
                  <a:extLst>
                    <a:ext uri="{FF2B5EF4-FFF2-40B4-BE49-F238E27FC236}">
                      <a16:creationId xmlns:a16="http://schemas.microsoft.com/office/drawing/2014/main" id="{FFB82B5F-BC8E-3383-0CC0-8B6E208C0473}"/>
                    </a:ext>
                  </a:extLst>
                </p:cNvPr>
                <p:cNvPicPr/>
                <p:nvPr/>
              </p:nvPicPr>
              <p:blipFill>
                <a:blip r:embed="rId89"/>
                <a:stretch>
                  <a:fillRect/>
                </a:stretch>
              </p:blipFill>
              <p:spPr>
                <a:xfrm>
                  <a:off x="10339715" y="297990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78" name="Ink 177">
                <a:extLst>
                  <a:ext uri="{FF2B5EF4-FFF2-40B4-BE49-F238E27FC236}">
                    <a16:creationId xmlns:a16="http://schemas.microsoft.com/office/drawing/2014/main" id="{4A464200-62FB-848F-5ACB-5A367162675B}"/>
                  </a:ext>
                </a:extLst>
              </p14:cNvPr>
              <p14:cNvContentPartPr/>
              <p14:nvPr/>
            </p14:nvContentPartPr>
            <p14:xfrm>
              <a:off x="9048731" y="3158820"/>
              <a:ext cx="360" cy="360"/>
            </p14:xfrm>
          </p:contentPart>
        </mc:Choice>
        <mc:Fallback xmlns="">
          <p:pic>
            <p:nvPicPr>
              <p:cNvPr id="178" name="Ink 177">
                <a:extLst>
                  <a:ext uri="{FF2B5EF4-FFF2-40B4-BE49-F238E27FC236}">
                    <a16:creationId xmlns:a16="http://schemas.microsoft.com/office/drawing/2014/main" id="{4A464200-62FB-848F-5ACB-5A367162675B}"/>
                  </a:ext>
                </a:extLst>
              </p:cNvPr>
              <p:cNvPicPr/>
              <p:nvPr/>
            </p:nvPicPr>
            <p:blipFill>
              <a:blip r:embed="rId89"/>
              <a:stretch>
                <a:fillRect/>
              </a:stretch>
            </p:blipFill>
            <p:spPr>
              <a:xfrm>
                <a:off x="9012731" y="3122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9" name="Ink 178">
                <a:extLst>
                  <a:ext uri="{FF2B5EF4-FFF2-40B4-BE49-F238E27FC236}">
                    <a16:creationId xmlns:a16="http://schemas.microsoft.com/office/drawing/2014/main" id="{26896F00-8336-C514-DDE9-78356D31D9D6}"/>
                  </a:ext>
                </a:extLst>
              </p14:cNvPr>
              <p14:cNvContentPartPr/>
              <p14:nvPr/>
            </p14:nvContentPartPr>
            <p14:xfrm>
              <a:off x="9030011" y="1885860"/>
              <a:ext cx="360" cy="360"/>
            </p14:xfrm>
          </p:contentPart>
        </mc:Choice>
        <mc:Fallback xmlns="">
          <p:pic>
            <p:nvPicPr>
              <p:cNvPr id="179" name="Ink 178">
                <a:extLst>
                  <a:ext uri="{FF2B5EF4-FFF2-40B4-BE49-F238E27FC236}">
                    <a16:creationId xmlns:a16="http://schemas.microsoft.com/office/drawing/2014/main" id="{26896F00-8336-C514-DDE9-78356D31D9D6}"/>
                  </a:ext>
                </a:extLst>
              </p:cNvPr>
              <p:cNvPicPr/>
              <p:nvPr/>
            </p:nvPicPr>
            <p:blipFill>
              <a:blip r:embed="rId89"/>
              <a:stretch>
                <a:fillRect/>
              </a:stretch>
            </p:blipFill>
            <p:spPr>
              <a:xfrm>
                <a:off x="8994011" y="1849860"/>
                <a:ext cx="72000" cy="72000"/>
              </a:xfrm>
              <a:prstGeom prst="rect">
                <a:avLst/>
              </a:prstGeom>
            </p:spPr>
          </p:pic>
        </mc:Fallback>
      </mc:AlternateContent>
      <p:grpSp>
        <p:nvGrpSpPr>
          <p:cNvPr id="180" name="Group 179">
            <a:extLst>
              <a:ext uri="{FF2B5EF4-FFF2-40B4-BE49-F238E27FC236}">
                <a16:creationId xmlns:a16="http://schemas.microsoft.com/office/drawing/2014/main" id="{B8167E88-A303-0D59-5AF5-51178CDB6222}"/>
              </a:ext>
            </a:extLst>
          </p:cNvPr>
          <p:cNvGrpSpPr/>
          <p:nvPr/>
        </p:nvGrpSpPr>
        <p:grpSpPr>
          <a:xfrm>
            <a:off x="9042611" y="1615860"/>
            <a:ext cx="1184760" cy="260640"/>
            <a:chOff x="9181955" y="1615860"/>
            <a:chExt cx="1184760" cy="260640"/>
          </a:xfrm>
        </p:grpSpPr>
        <mc:AlternateContent xmlns:mc="http://schemas.openxmlformats.org/markup-compatibility/2006" xmlns:p14="http://schemas.microsoft.com/office/powerpoint/2010/main">
          <mc:Choice Requires="p14">
            <p:contentPart p14:bwMode="auto" r:id="rId118">
              <p14:nvContentPartPr>
                <p14:cNvPr id="181" name="Ink 180">
                  <a:extLst>
                    <a:ext uri="{FF2B5EF4-FFF2-40B4-BE49-F238E27FC236}">
                      <a16:creationId xmlns:a16="http://schemas.microsoft.com/office/drawing/2014/main" id="{AD877FFF-2E99-A667-7BFE-1A916513C824}"/>
                    </a:ext>
                  </a:extLst>
                </p14:cNvPr>
                <p14:cNvContentPartPr/>
                <p14:nvPr/>
              </p14:nvContentPartPr>
              <p14:xfrm>
                <a:off x="9181955" y="1615860"/>
                <a:ext cx="1181520" cy="184680"/>
              </p14:xfrm>
            </p:contentPart>
          </mc:Choice>
          <mc:Fallback xmlns="">
            <p:pic>
              <p:nvPicPr>
                <p:cNvPr id="181" name="Ink 180">
                  <a:extLst>
                    <a:ext uri="{FF2B5EF4-FFF2-40B4-BE49-F238E27FC236}">
                      <a16:creationId xmlns:a16="http://schemas.microsoft.com/office/drawing/2014/main" id="{AD877FFF-2E99-A667-7BFE-1A916513C824}"/>
                    </a:ext>
                  </a:extLst>
                </p:cNvPr>
                <p:cNvPicPr/>
                <p:nvPr/>
              </p:nvPicPr>
              <p:blipFill>
                <a:blip r:embed="rId119"/>
                <a:stretch>
                  <a:fillRect/>
                </a:stretch>
              </p:blipFill>
              <p:spPr>
                <a:xfrm>
                  <a:off x="9145955" y="1579860"/>
                  <a:ext cx="1253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2" name="Ink 181">
                  <a:extLst>
                    <a:ext uri="{FF2B5EF4-FFF2-40B4-BE49-F238E27FC236}">
                      <a16:creationId xmlns:a16="http://schemas.microsoft.com/office/drawing/2014/main" id="{C7CA4B0C-EDC5-9262-2566-A7BF4BF44829}"/>
                    </a:ext>
                  </a:extLst>
                </p14:cNvPr>
                <p14:cNvContentPartPr/>
                <p14:nvPr/>
              </p14:nvContentPartPr>
              <p14:xfrm>
                <a:off x="10355195" y="1796940"/>
                <a:ext cx="6120" cy="76680"/>
              </p14:xfrm>
            </p:contentPart>
          </mc:Choice>
          <mc:Fallback xmlns="">
            <p:pic>
              <p:nvPicPr>
                <p:cNvPr id="182" name="Ink 181">
                  <a:extLst>
                    <a:ext uri="{FF2B5EF4-FFF2-40B4-BE49-F238E27FC236}">
                      <a16:creationId xmlns:a16="http://schemas.microsoft.com/office/drawing/2014/main" id="{C7CA4B0C-EDC5-9262-2566-A7BF4BF44829}"/>
                    </a:ext>
                  </a:extLst>
                </p:cNvPr>
                <p:cNvPicPr/>
                <p:nvPr/>
              </p:nvPicPr>
              <p:blipFill>
                <a:blip r:embed="rId121"/>
                <a:stretch>
                  <a:fillRect/>
                </a:stretch>
              </p:blipFill>
              <p:spPr>
                <a:xfrm>
                  <a:off x="10319195" y="1760940"/>
                  <a:ext cx="77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3" name="Ink 182">
                  <a:extLst>
                    <a:ext uri="{FF2B5EF4-FFF2-40B4-BE49-F238E27FC236}">
                      <a16:creationId xmlns:a16="http://schemas.microsoft.com/office/drawing/2014/main" id="{7C486E6B-8F8B-6BEF-622E-744E60655494}"/>
                    </a:ext>
                  </a:extLst>
                </p14:cNvPr>
                <p14:cNvContentPartPr/>
                <p14:nvPr/>
              </p14:nvContentPartPr>
              <p14:xfrm>
                <a:off x="10366355" y="1876140"/>
                <a:ext cx="360" cy="360"/>
              </p14:xfrm>
            </p:contentPart>
          </mc:Choice>
          <mc:Fallback xmlns="">
            <p:pic>
              <p:nvPicPr>
                <p:cNvPr id="183" name="Ink 182">
                  <a:extLst>
                    <a:ext uri="{FF2B5EF4-FFF2-40B4-BE49-F238E27FC236}">
                      <a16:creationId xmlns:a16="http://schemas.microsoft.com/office/drawing/2014/main" id="{7C486E6B-8F8B-6BEF-622E-744E60655494}"/>
                    </a:ext>
                  </a:extLst>
                </p:cNvPr>
                <p:cNvPicPr/>
                <p:nvPr/>
              </p:nvPicPr>
              <p:blipFill>
                <a:blip r:embed="rId89"/>
                <a:stretch>
                  <a:fillRect/>
                </a:stretch>
              </p:blipFill>
              <p:spPr>
                <a:xfrm>
                  <a:off x="10330355" y="1840140"/>
                  <a:ext cx="72000" cy="72000"/>
                </a:xfrm>
                <a:prstGeom prst="rect">
                  <a:avLst/>
                </a:prstGeom>
              </p:spPr>
            </p:pic>
          </mc:Fallback>
        </mc:AlternateContent>
      </p:grpSp>
      <p:grpSp>
        <p:nvGrpSpPr>
          <p:cNvPr id="184" name="Group 183">
            <a:extLst>
              <a:ext uri="{FF2B5EF4-FFF2-40B4-BE49-F238E27FC236}">
                <a16:creationId xmlns:a16="http://schemas.microsoft.com/office/drawing/2014/main" id="{F36266A2-B342-A139-69E9-5FCFB2D3F0FF}"/>
              </a:ext>
            </a:extLst>
          </p:cNvPr>
          <p:cNvGrpSpPr/>
          <p:nvPr/>
        </p:nvGrpSpPr>
        <p:grpSpPr>
          <a:xfrm>
            <a:off x="9039371" y="2009700"/>
            <a:ext cx="55440" cy="1003680"/>
            <a:chOff x="9178715" y="2009700"/>
            <a:chExt cx="55440" cy="1003680"/>
          </a:xfrm>
        </p:grpSpPr>
        <mc:AlternateContent xmlns:mc="http://schemas.openxmlformats.org/markup-compatibility/2006" xmlns:p14="http://schemas.microsoft.com/office/powerpoint/2010/main">
          <mc:Choice Requires="p14">
            <p:contentPart p14:bwMode="auto" r:id="rId123">
              <p14:nvContentPartPr>
                <p14:cNvPr id="185" name="Ink 184">
                  <a:extLst>
                    <a:ext uri="{FF2B5EF4-FFF2-40B4-BE49-F238E27FC236}">
                      <a16:creationId xmlns:a16="http://schemas.microsoft.com/office/drawing/2014/main" id="{75CB902E-328A-3EBF-AC0E-B92D6057E860}"/>
                    </a:ext>
                  </a:extLst>
                </p14:cNvPr>
                <p14:cNvContentPartPr/>
                <p14:nvPr/>
              </p14:nvContentPartPr>
              <p14:xfrm>
                <a:off x="9178715" y="3006540"/>
                <a:ext cx="360" cy="360"/>
              </p14:xfrm>
            </p:contentPart>
          </mc:Choice>
          <mc:Fallback xmlns="">
            <p:pic>
              <p:nvPicPr>
                <p:cNvPr id="185" name="Ink 184">
                  <a:extLst>
                    <a:ext uri="{FF2B5EF4-FFF2-40B4-BE49-F238E27FC236}">
                      <a16:creationId xmlns:a16="http://schemas.microsoft.com/office/drawing/2014/main" id="{75CB902E-328A-3EBF-AC0E-B92D6057E860}"/>
                    </a:ext>
                  </a:extLst>
                </p:cNvPr>
                <p:cNvPicPr/>
                <p:nvPr/>
              </p:nvPicPr>
              <p:blipFill>
                <a:blip r:embed="rId89"/>
                <a:stretch>
                  <a:fillRect/>
                </a:stretch>
              </p:blipFill>
              <p:spPr>
                <a:xfrm>
                  <a:off x="9142715" y="29705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86" name="Ink 185">
                  <a:extLst>
                    <a:ext uri="{FF2B5EF4-FFF2-40B4-BE49-F238E27FC236}">
                      <a16:creationId xmlns:a16="http://schemas.microsoft.com/office/drawing/2014/main" id="{248E0727-6504-291D-1D19-FA9D86050468}"/>
                    </a:ext>
                  </a:extLst>
                </p14:cNvPr>
                <p14:cNvContentPartPr/>
                <p14:nvPr/>
              </p14:nvContentPartPr>
              <p14:xfrm>
                <a:off x="9178715" y="3006540"/>
                <a:ext cx="360" cy="360"/>
              </p14:xfrm>
            </p:contentPart>
          </mc:Choice>
          <mc:Fallback xmlns="">
            <p:pic>
              <p:nvPicPr>
                <p:cNvPr id="186" name="Ink 185">
                  <a:extLst>
                    <a:ext uri="{FF2B5EF4-FFF2-40B4-BE49-F238E27FC236}">
                      <a16:creationId xmlns:a16="http://schemas.microsoft.com/office/drawing/2014/main" id="{248E0727-6504-291D-1D19-FA9D86050468}"/>
                    </a:ext>
                  </a:extLst>
                </p:cNvPr>
                <p:cNvPicPr/>
                <p:nvPr/>
              </p:nvPicPr>
              <p:blipFill>
                <a:blip r:embed="rId89"/>
                <a:stretch>
                  <a:fillRect/>
                </a:stretch>
              </p:blipFill>
              <p:spPr>
                <a:xfrm>
                  <a:off x="9142715" y="29705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87" name="Ink 186">
                  <a:extLst>
                    <a:ext uri="{FF2B5EF4-FFF2-40B4-BE49-F238E27FC236}">
                      <a16:creationId xmlns:a16="http://schemas.microsoft.com/office/drawing/2014/main" id="{7DF1494F-39D6-EB5D-DAE5-BB686A8980E9}"/>
                    </a:ext>
                  </a:extLst>
                </p14:cNvPr>
                <p14:cNvContentPartPr/>
                <p14:nvPr/>
              </p14:nvContentPartPr>
              <p14:xfrm>
                <a:off x="9178715" y="3013020"/>
                <a:ext cx="360" cy="360"/>
              </p14:xfrm>
            </p:contentPart>
          </mc:Choice>
          <mc:Fallback xmlns="">
            <p:pic>
              <p:nvPicPr>
                <p:cNvPr id="187" name="Ink 186">
                  <a:extLst>
                    <a:ext uri="{FF2B5EF4-FFF2-40B4-BE49-F238E27FC236}">
                      <a16:creationId xmlns:a16="http://schemas.microsoft.com/office/drawing/2014/main" id="{7DF1494F-39D6-EB5D-DAE5-BB686A8980E9}"/>
                    </a:ext>
                  </a:extLst>
                </p:cNvPr>
                <p:cNvPicPr/>
                <p:nvPr/>
              </p:nvPicPr>
              <p:blipFill>
                <a:blip r:embed="rId89"/>
                <a:stretch>
                  <a:fillRect/>
                </a:stretch>
              </p:blipFill>
              <p:spPr>
                <a:xfrm>
                  <a:off x="9142715" y="29770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88" name="Ink 187">
                  <a:extLst>
                    <a:ext uri="{FF2B5EF4-FFF2-40B4-BE49-F238E27FC236}">
                      <a16:creationId xmlns:a16="http://schemas.microsoft.com/office/drawing/2014/main" id="{E433F174-8266-3925-D9F4-56315F93695C}"/>
                    </a:ext>
                  </a:extLst>
                </p14:cNvPr>
                <p14:cNvContentPartPr/>
                <p14:nvPr/>
              </p14:nvContentPartPr>
              <p14:xfrm>
                <a:off x="9185195" y="2023380"/>
                <a:ext cx="48960" cy="945360"/>
              </p14:xfrm>
            </p:contentPart>
          </mc:Choice>
          <mc:Fallback xmlns="">
            <p:pic>
              <p:nvPicPr>
                <p:cNvPr id="188" name="Ink 187">
                  <a:extLst>
                    <a:ext uri="{FF2B5EF4-FFF2-40B4-BE49-F238E27FC236}">
                      <a16:creationId xmlns:a16="http://schemas.microsoft.com/office/drawing/2014/main" id="{E433F174-8266-3925-D9F4-56315F93695C}"/>
                    </a:ext>
                  </a:extLst>
                </p:cNvPr>
                <p:cNvPicPr/>
                <p:nvPr/>
              </p:nvPicPr>
              <p:blipFill>
                <a:blip r:embed="rId127"/>
                <a:stretch>
                  <a:fillRect/>
                </a:stretch>
              </p:blipFill>
              <p:spPr>
                <a:xfrm>
                  <a:off x="9149195" y="1987366"/>
                  <a:ext cx="120600" cy="1017027"/>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89" name="Ink 188">
                  <a:extLst>
                    <a:ext uri="{FF2B5EF4-FFF2-40B4-BE49-F238E27FC236}">
                      <a16:creationId xmlns:a16="http://schemas.microsoft.com/office/drawing/2014/main" id="{3424D3F5-CE9D-0AFB-71C5-661AFBC69D76}"/>
                    </a:ext>
                  </a:extLst>
                </p14:cNvPr>
                <p14:cNvContentPartPr/>
                <p14:nvPr/>
              </p14:nvContentPartPr>
              <p14:xfrm>
                <a:off x="9185195" y="2012580"/>
                <a:ext cx="360" cy="360"/>
              </p14:xfrm>
            </p:contentPart>
          </mc:Choice>
          <mc:Fallback xmlns="">
            <p:pic>
              <p:nvPicPr>
                <p:cNvPr id="189" name="Ink 188">
                  <a:extLst>
                    <a:ext uri="{FF2B5EF4-FFF2-40B4-BE49-F238E27FC236}">
                      <a16:creationId xmlns:a16="http://schemas.microsoft.com/office/drawing/2014/main" id="{3424D3F5-CE9D-0AFB-71C5-661AFBC69D76}"/>
                    </a:ext>
                  </a:extLst>
                </p:cNvPr>
                <p:cNvPicPr/>
                <p:nvPr/>
              </p:nvPicPr>
              <p:blipFill>
                <a:blip r:embed="rId89"/>
                <a:stretch>
                  <a:fillRect/>
                </a:stretch>
              </p:blipFill>
              <p:spPr>
                <a:xfrm>
                  <a:off x="9149195" y="19765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0" name="Ink 189">
                  <a:extLst>
                    <a:ext uri="{FF2B5EF4-FFF2-40B4-BE49-F238E27FC236}">
                      <a16:creationId xmlns:a16="http://schemas.microsoft.com/office/drawing/2014/main" id="{CD3FE3CA-889A-9F90-E774-146ADAF5F284}"/>
                    </a:ext>
                  </a:extLst>
                </p14:cNvPr>
                <p14:cNvContentPartPr/>
                <p14:nvPr/>
              </p14:nvContentPartPr>
              <p14:xfrm>
                <a:off x="9181955" y="2012580"/>
                <a:ext cx="360" cy="360"/>
              </p14:xfrm>
            </p:contentPart>
          </mc:Choice>
          <mc:Fallback xmlns="">
            <p:pic>
              <p:nvPicPr>
                <p:cNvPr id="190" name="Ink 189">
                  <a:extLst>
                    <a:ext uri="{FF2B5EF4-FFF2-40B4-BE49-F238E27FC236}">
                      <a16:creationId xmlns:a16="http://schemas.microsoft.com/office/drawing/2014/main" id="{CD3FE3CA-889A-9F90-E774-146ADAF5F284}"/>
                    </a:ext>
                  </a:extLst>
                </p:cNvPr>
                <p:cNvPicPr/>
                <p:nvPr/>
              </p:nvPicPr>
              <p:blipFill>
                <a:blip r:embed="rId89"/>
                <a:stretch>
                  <a:fillRect/>
                </a:stretch>
              </p:blipFill>
              <p:spPr>
                <a:xfrm>
                  <a:off x="9145955" y="19765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91" name="Ink 190">
                  <a:extLst>
                    <a:ext uri="{FF2B5EF4-FFF2-40B4-BE49-F238E27FC236}">
                      <a16:creationId xmlns:a16="http://schemas.microsoft.com/office/drawing/2014/main" id="{14C92391-23D0-970D-0881-44C332F01102}"/>
                    </a:ext>
                  </a:extLst>
                </p14:cNvPr>
                <p14:cNvContentPartPr/>
                <p14:nvPr/>
              </p14:nvContentPartPr>
              <p14:xfrm>
                <a:off x="9181955" y="2012580"/>
                <a:ext cx="360" cy="360"/>
              </p14:xfrm>
            </p:contentPart>
          </mc:Choice>
          <mc:Fallback xmlns="">
            <p:pic>
              <p:nvPicPr>
                <p:cNvPr id="191" name="Ink 190">
                  <a:extLst>
                    <a:ext uri="{FF2B5EF4-FFF2-40B4-BE49-F238E27FC236}">
                      <a16:creationId xmlns:a16="http://schemas.microsoft.com/office/drawing/2014/main" id="{14C92391-23D0-970D-0881-44C332F01102}"/>
                    </a:ext>
                  </a:extLst>
                </p:cNvPr>
                <p:cNvPicPr/>
                <p:nvPr/>
              </p:nvPicPr>
              <p:blipFill>
                <a:blip r:embed="rId89"/>
                <a:stretch>
                  <a:fillRect/>
                </a:stretch>
              </p:blipFill>
              <p:spPr>
                <a:xfrm>
                  <a:off x="9145955" y="19765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92" name="Ink 191">
                  <a:extLst>
                    <a:ext uri="{FF2B5EF4-FFF2-40B4-BE49-F238E27FC236}">
                      <a16:creationId xmlns:a16="http://schemas.microsoft.com/office/drawing/2014/main" id="{9F504AA3-C47E-E440-4349-D24882367EB6}"/>
                    </a:ext>
                  </a:extLst>
                </p14:cNvPr>
                <p14:cNvContentPartPr/>
                <p14:nvPr/>
              </p14:nvContentPartPr>
              <p14:xfrm>
                <a:off x="9181955" y="2009700"/>
                <a:ext cx="360" cy="360"/>
              </p14:xfrm>
            </p:contentPart>
          </mc:Choice>
          <mc:Fallback xmlns="">
            <p:pic>
              <p:nvPicPr>
                <p:cNvPr id="192" name="Ink 191">
                  <a:extLst>
                    <a:ext uri="{FF2B5EF4-FFF2-40B4-BE49-F238E27FC236}">
                      <a16:creationId xmlns:a16="http://schemas.microsoft.com/office/drawing/2014/main" id="{9F504AA3-C47E-E440-4349-D24882367EB6}"/>
                    </a:ext>
                  </a:extLst>
                </p:cNvPr>
                <p:cNvPicPr/>
                <p:nvPr/>
              </p:nvPicPr>
              <p:blipFill>
                <a:blip r:embed="rId89"/>
                <a:stretch>
                  <a:fillRect/>
                </a:stretch>
              </p:blipFill>
              <p:spPr>
                <a:xfrm>
                  <a:off x="9145955" y="1973700"/>
                  <a:ext cx="72000" cy="72000"/>
                </a:xfrm>
                <a:prstGeom prst="rect">
                  <a:avLst/>
                </a:prstGeom>
              </p:spPr>
            </p:pic>
          </mc:Fallback>
        </mc:AlternateContent>
      </p:grpSp>
      <p:grpSp>
        <p:nvGrpSpPr>
          <p:cNvPr id="193" name="Group 192">
            <a:extLst>
              <a:ext uri="{FF2B5EF4-FFF2-40B4-BE49-F238E27FC236}">
                <a16:creationId xmlns:a16="http://schemas.microsoft.com/office/drawing/2014/main" id="{4CB9E438-B5B3-C055-4DF3-C477059F3A0C}"/>
              </a:ext>
            </a:extLst>
          </p:cNvPr>
          <p:cNvGrpSpPr/>
          <p:nvPr/>
        </p:nvGrpSpPr>
        <p:grpSpPr>
          <a:xfrm>
            <a:off x="9042611" y="3139740"/>
            <a:ext cx="1197360" cy="473400"/>
            <a:chOff x="9181955" y="3139740"/>
            <a:chExt cx="1197360" cy="473400"/>
          </a:xfrm>
        </p:grpSpPr>
        <mc:AlternateContent xmlns:mc="http://schemas.openxmlformats.org/markup-compatibility/2006" xmlns:p14="http://schemas.microsoft.com/office/powerpoint/2010/main">
          <mc:Choice Requires="p14">
            <p:contentPart p14:bwMode="auto" r:id="rId132">
              <p14:nvContentPartPr>
                <p14:cNvPr id="194" name="Ink 193">
                  <a:extLst>
                    <a:ext uri="{FF2B5EF4-FFF2-40B4-BE49-F238E27FC236}">
                      <a16:creationId xmlns:a16="http://schemas.microsoft.com/office/drawing/2014/main" id="{A4FFDAAF-B94F-4057-997B-2B28AAA404D9}"/>
                    </a:ext>
                  </a:extLst>
                </p14:cNvPr>
                <p14:cNvContentPartPr/>
                <p14:nvPr/>
              </p14:nvContentPartPr>
              <p14:xfrm>
                <a:off x="9181955" y="3142980"/>
                <a:ext cx="360" cy="360"/>
              </p14:xfrm>
            </p:contentPart>
          </mc:Choice>
          <mc:Fallback xmlns="">
            <p:pic>
              <p:nvPicPr>
                <p:cNvPr id="194" name="Ink 193">
                  <a:extLst>
                    <a:ext uri="{FF2B5EF4-FFF2-40B4-BE49-F238E27FC236}">
                      <a16:creationId xmlns:a16="http://schemas.microsoft.com/office/drawing/2014/main" id="{A4FFDAAF-B94F-4057-997B-2B28AAA404D9}"/>
                    </a:ext>
                  </a:extLst>
                </p:cNvPr>
                <p:cNvPicPr/>
                <p:nvPr/>
              </p:nvPicPr>
              <p:blipFill>
                <a:blip r:embed="rId89"/>
                <a:stretch>
                  <a:fillRect/>
                </a:stretch>
              </p:blipFill>
              <p:spPr>
                <a:xfrm>
                  <a:off x="914595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95" name="Ink 194">
                  <a:extLst>
                    <a:ext uri="{FF2B5EF4-FFF2-40B4-BE49-F238E27FC236}">
                      <a16:creationId xmlns:a16="http://schemas.microsoft.com/office/drawing/2014/main" id="{C883D4EF-4BF5-CEF3-504E-4A55824D7D5D}"/>
                    </a:ext>
                  </a:extLst>
                </p14:cNvPr>
                <p14:cNvContentPartPr/>
                <p14:nvPr/>
              </p14:nvContentPartPr>
              <p14:xfrm>
                <a:off x="10369235" y="3146220"/>
                <a:ext cx="360" cy="360"/>
              </p14:xfrm>
            </p:contentPart>
          </mc:Choice>
          <mc:Fallback xmlns="">
            <p:pic>
              <p:nvPicPr>
                <p:cNvPr id="195" name="Ink 194">
                  <a:extLst>
                    <a:ext uri="{FF2B5EF4-FFF2-40B4-BE49-F238E27FC236}">
                      <a16:creationId xmlns:a16="http://schemas.microsoft.com/office/drawing/2014/main" id="{C883D4EF-4BF5-CEF3-504E-4A55824D7D5D}"/>
                    </a:ext>
                  </a:extLst>
                </p:cNvPr>
                <p:cNvPicPr/>
                <p:nvPr/>
              </p:nvPicPr>
              <p:blipFill>
                <a:blip r:embed="rId89"/>
                <a:stretch>
                  <a:fillRect/>
                </a:stretch>
              </p:blipFill>
              <p:spPr>
                <a:xfrm>
                  <a:off x="10333235" y="31102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6" name="Ink 195">
                  <a:extLst>
                    <a:ext uri="{FF2B5EF4-FFF2-40B4-BE49-F238E27FC236}">
                      <a16:creationId xmlns:a16="http://schemas.microsoft.com/office/drawing/2014/main" id="{43171366-9EF0-AA63-6977-79F3C6851560}"/>
                    </a:ext>
                  </a:extLst>
                </p14:cNvPr>
                <p14:cNvContentPartPr/>
                <p14:nvPr/>
              </p14:nvContentPartPr>
              <p14:xfrm>
                <a:off x="10378955" y="3146220"/>
                <a:ext cx="360" cy="360"/>
              </p14:xfrm>
            </p:contentPart>
          </mc:Choice>
          <mc:Fallback xmlns="">
            <p:pic>
              <p:nvPicPr>
                <p:cNvPr id="196" name="Ink 195">
                  <a:extLst>
                    <a:ext uri="{FF2B5EF4-FFF2-40B4-BE49-F238E27FC236}">
                      <a16:creationId xmlns:a16="http://schemas.microsoft.com/office/drawing/2014/main" id="{43171366-9EF0-AA63-6977-79F3C6851560}"/>
                    </a:ext>
                  </a:extLst>
                </p:cNvPr>
                <p:cNvPicPr/>
                <p:nvPr/>
              </p:nvPicPr>
              <p:blipFill>
                <a:blip r:embed="rId89"/>
                <a:stretch>
                  <a:fillRect/>
                </a:stretch>
              </p:blipFill>
              <p:spPr>
                <a:xfrm>
                  <a:off x="10342955" y="31102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97" name="Ink 196">
                  <a:extLst>
                    <a:ext uri="{FF2B5EF4-FFF2-40B4-BE49-F238E27FC236}">
                      <a16:creationId xmlns:a16="http://schemas.microsoft.com/office/drawing/2014/main" id="{E562700C-3113-FFD0-1802-FCC9A95817F6}"/>
                    </a:ext>
                  </a:extLst>
                </p14:cNvPr>
                <p14:cNvContentPartPr/>
                <p14:nvPr/>
              </p14:nvContentPartPr>
              <p14:xfrm>
                <a:off x="10378955" y="3142980"/>
                <a:ext cx="360" cy="360"/>
              </p14:xfrm>
            </p:contentPart>
          </mc:Choice>
          <mc:Fallback xmlns="">
            <p:pic>
              <p:nvPicPr>
                <p:cNvPr id="197" name="Ink 196">
                  <a:extLst>
                    <a:ext uri="{FF2B5EF4-FFF2-40B4-BE49-F238E27FC236}">
                      <a16:creationId xmlns:a16="http://schemas.microsoft.com/office/drawing/2014/main" id="{E562700C-3113-FFD0-1802-FCC9A95817F6}"/>
                    </a:ext>
                  </a:extLst>
                </p:cNvPr>
                <p:cNvPicPr/>
                <p:nvPr/>
              </p:nvPicPr>
              <p:blipFill>
                <a:blip r:embed="rId89"/>
                <a:stretch>
                  <a:fillRect/>
                </a:stretch>
              </p:blipFill>
              <p:spPr>
                <a:xfrm>
                  <a:off x="1034295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8" name="Ink 197">
                  <a:extLst>
                    <a:ext uri="{FF2B5EF4-FFF2-40B4-BE49-F238E27FC236}">
                      <a16:creationId xmlns:a16="http://schemas.microsoft.com/office/drawing/2014/main" id="{676AFD9D-66AE-AE2F-8394-0DF67FCFF7FA}"/>
                    </a:ext>
                  </a:extLst>
                </p14:cNvPr>
                <p14:cNvContentPartPr/>
                <p14:nvPr/>
              </p14:nvContentPartPr>
              <p14:xfrm>
                <a:off x="9393275" y="3190500"/>
                <a:ext cx="979560" cy="422640"/>
              </p14:xfrm>
            </p:contentPart>
          </mc:Choice>
          <mc:Fallback xmlns="">
            <p:pic>
              <p:nvPicPr>
                <p:cNvPr id="198" name="Ink 197">
                  <a:extLst>
                    <a:ext uri="{FF2B5EF4-FFF2-40B4-BE49-F238E27FC236}">
                      <a16:creationId xmlns:a16="http://schemas.microsoft.com/office/drawing/2014/main" id="{676AFD9D-66AE-AE2F-8394-0DF67FCFF7FA}"/>
                    </a:ext>
                  </a:extLst>
                </p:cNvPr>
                <p:cNvPicPr/>
                <p:nvPr/>
              </p:nvPicPr>
              <p:blipFill>
                <a:blip r:embed="rId137"/>
                <a:stretch>
                  <a:fillRect/>
                </a:stretch>
              </p:blipFill>
              <p:spPr>
                <a:xfrm>
                  <a:off x="9357288" y="3154500"/>
                  <a:ext cx="1051174"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9" name="Ink 198">
                  <a:extLst>
                    <a:ext uri="{FF2B5EF4-FFF2-40B4-BE49-F238E27FC236}">
                      <a16:creationId xmlns:a16="http://schemas.microsoft.com/office/drawing/2014/main" id="{63DE8C61-654A-283A-11B9-84C6FC81A6D1}"/>
                    </a:ext>
                  </a:extLst>
                </p14:cNvPr>
                <p14:cNvContentPartPr/>
                <p14:nvPr/>
              </p14:nvContentPartPr>
              <p14:xfrm>
                <a:off x="9188075" y="3231540"/>
                <a:ext cx="187920" cy="350640"/>
              </p14:xfrm>
            </p:contentPart>
          </mc:Choice>
          <mc:Fallback xmlns="">
            <p:pic>
              <p:nvPicPr>
                <p:cNvPr id="199" name="Ink 198">
                  <a:extLst>
                    <a:ext uri="{FF2B5EF4-FFF2-40B4-BE49-F238E27FC236}">
                      <a16:creationId xmlns:a16="http://schemas.microsoft.com/office/drawing/2014/main" id="{63DE8C61-654A-283A-11B9-84C6FC81A6D1}"/>
                    </a:ext>
                  </a:extLst>
                </p:cNvPr>
                <p:cNvPicPr/>
                <p:nvPr/>
              </p:nvPicPr>
              <p:blipFill>
                <a:blip r:embed="rId139"/>
                <a:stretch>
                  <a:fillRect/>
                </a:stretch>
              </p:blipFill>
              <p:spPr>
                <a:xfrm>
                  <a:off x="9152006" y="3195540"/>
                  <a:ext cx="259698"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0" name="Ink 199">
                  <a:extLst>
                    <a:ext uri="{FF2B5EF4-FFF2-40B4-BE49-F238E27FC236}">
                      <a16:creationId xmlns:a16="http://schemas.microsoft.com/office/drawing/2014/main" id="{F5ACDCEE-BB93-9CC4-0F51-48FE306B16FD}"/>
                    </a:ext>
                  </a:extLst>
                </p14:cNvPr>
                <p14:cNvContentPartPr/>
                <p14:nvPr/>
              </p14:nvContentPartPr>
              <p14:xfrm>
                <a:off x="9185195" y="3142980"/>
                <a:ext cx="360" cy="360"/>
              </p14:xfrm>
            </p:contentPart>
          </mc:Choice>
          <mc:Fallback xmlns="">
            <p:pic>
              <p:nvPicPr>
                <p:cNvPr id="200" name="Ink 199">
                  <a:extLst>
                    <a:ext uri="{FF2B5EF4-FFF2-40B4-BE49-F238E27FC236}">
                      <a16:creationId xmlns:a16="http://schemas.microsoft.com/office/drawing/2014/main" id="{F5ACDCEE-BB93-9CC4-0F51-48FE306B16FD}"/>
                    </a:ext>
                  </a:extLst>
                </p:cNvPr>
                <p:cNvPicPr/>
                <p:nvPr/>
              </p:nvPicPr>
              <p:blipFill>
                <a:blip r:embed="rId89"/>
                <a:stretch>
                  <a:fillRect/>
                </a:stretch>
              </p:blipFill>
              <p:spPr>
                <a:xfrm>
                  <a:off x="914919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01" name="Ink 200">
                  <a:extLst>
                    <a:ext uri="{FF2B5EF4-FFF2-40B4-BE49-F238E27FC236}">
                      <a16:creationId xmlns:a16="http://schemas.microsoft.com/office/drawing/2014/main" id="{B7B06E43-02B3-96B0-DEBF-D0C5309718A0}"/>
                    </a:ext>
                  </a:extLst>
                </p14:cNvPr>
                <p14:cNvContentPartPr/>
                <p14:nvPr/>
              </p14:nvContentPartPr>
              <p14:xfrm>
                <a:off x="9185195" y="3142980"/>
                <a:ext cx="360" cy="360"/>
              </p14:xfrm>
            </p:contentPart>
          </mc:Choice>
          <mc:Fallback xmlns="">
            <p:pic>
              <p:nvPicPr>
                <p:cNvPr id="201" name="Ink 200">
                  <a:extLst>
                    <a:ext uri="{FF2B5EF4-FFF2-40B4-BE49-F238E27FC236}">
                      <a16:creationId xmlns:a16="http://schemas.microsoft.com/office/drawing/2014/main" id="{B7B06E43-02B3-96B0-DEBF-D0C5309718A0}"/>
                    </a:ext>
                  </a:extLst>
                </p:cNvPr>
                <p:cNvPicPr/>
                <p:nvPr/>
              </p:nvPicPr>
              <p:blipFill>
                <a:blip r:embed="rId89"/>
                <a:stretch>
                  <a:fillRect/>
                </a:stretch>
              </p:blipFill>
              <p:spPr>
                <a:xfrm>
                  <a:off x="914919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2" name="Ink 201">
                  <a:extLst>
                    <a:ext uri="{FF2B5EF4-FFF2-40B4-BE49-F238E27FC236}">
                      <a16:creationId xmlns:a16="http://schemas.microsoft.com/office/drawing/2014/main" id="{F8F67F70-4BBF-72FA-3948-34796D75F0DA}"/>
                    </a:ext>
                  </a:extLst>
                </p14:cNvPr>
                <p14:cNvContentPartPr/>
                <p14:nvPr/>
              </p14:nvContentPartPr>
              <p14:xfrm>
                <a:off x="9185195" y="3142980"/>
                <a:ext cx="360" cy="360"/>
              </p14:xfrm>
            </p:contentPart>
          </mc:Choice>
          <mc:Fallback xmlns="">
            <p:pic>
              <p:nvPicPr>
                <p:cNvPr id="202" name="Ink 201">
                  <a:extLst>
                    <a:ext uri="{FF2B5EF4-FFF2-40B4-BE49-F238E27FC236}">
                      <a16:creationId xmlns:a16="http://schemas.microsoft.com/office/drawing/2014/main" id="{F8F67F70-4BBF-72FA-3948-34796D75F0DA}"/>
                    </a:ext>
                  </a:extLst>
                </p:cNvPr>
                <p:cNvPicPr/>
                <p:nvPr/>
              </p:nvPicPr>
              <p:blipFill>
                <a:blip r:embed="rId89"/>
                <a:stretch>
                  <a:fillRect/>
                </a:stretch>
              </p:blipFill>
              <p:spPr>
                <a:xfrm>
                  <a:off x="914919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3" name="Ink 202">
                  <a:extLst>
                    <a:ext uri="{FF2B5EF4-FFF2-40B4-BE49-F238E27FC236}">
                      <a16:creationId xmlns:a16="http://schemas.microsoft.com/office/drawing/2014/main" id="{0ACA7FC3-5254-08E3-49A7-E325A50D1086}"/>
                    </a:ext>
                  </a:extLst>
                </p14:cNvPr>
                <p14:cNvContentPartPr/>
                <p14:nvPr/>
              </p14:nvContentPartPr>
              <p14:xfrm>
                <a:off x="9185195" y="3142980"/>
                <a:ext cx="360" cy="360"/>
              </p14:xfrm>
            </p:contentPart>
          </mc:Choice>
          <mc:Fallback xmlns="">
            <p:pic>
              <p:nvPicPr>
                <p:cNvPr id="203" name="Ink 202">
                  <a:extLst>
                    <a:ext uri="{FF2B5EF4-FFF2-40B4-BE49-F238E27FC236}">
                      <a16:creationId xmlns:a16="http://schemas.microsoft.com/office/drawing/2014/main" id="{0ACA7FC3-5254-08E3-49A7-E325A50D1086}"/>
                    </a:ext>
                  </a:extLst>
                </p:cNvPr>
                <p:cNvPicPr/>
                <p:nvPr/>
              </p:nvPicPr>
              <p:blipFill>
                <a:blip r:embed="rId89"/>
                <a:stretch>
                  <a:fillRect/>
                </a:stretch>
              </p:blipFill>
              <p:spPr>
                <a:xfrm>
                  <a:off x="9149195" y="3106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4" name="Ink 203">
                  <a:extLst>
                    <a:ext uri="{FF2B5EF4-FFF2-40B4-BE49-F238E27FC236}">
                      <a16:creationId xmlns:a16="http://schemas.microsoft.com/office/drawing/2014/main" id="{B80D1139-DF33-677E-776E-1D720452B3B1}"/>
                    </a:ext>
                  </a:extLst>
                </p14:cNvPr>
                <p14:cNvContentPartPr/>
                <p14:nvPr/>
              </p14:nvContentPartPr>
              <p14:xfrm>
                <a:off x="9185195" y="3139740"/>
                <a:ext cx="360" cy="360"/>
              </p14:xfrm>
            </p:contentPart>
          </mc:Choice>
          <mc:Fallback xmlns="">
            <p:pic>
              <p:nvPicPr>
                <p:cNvPr id="204" name="Ink 203">
                  <a:extLst>
                    <a:ext uri="{FF2B5EF4-FFF2-40B4-BE49-F238E27FC236}">
                      <a16:creationId xmlns:a16="http://schemas.microsoft.com/office/drawing/2014/main" id="{B80D1139-DF33-677E-776E-1D720452B3B1}"/>
                    </a:ext>
                  </a:extLst>
                </p:cNvPr>
                <p:cNvPicPr/>
                <p:nvPr/>
              </p:nvPicPr>
              <p:blipFill>
                <a:blip r:embed="rId89"/>
                <a:stretch>
                  <a:fillRect/>
                </a:stretch>
              </p:blipFill>
              <p:spPr>
                <a:xfrm>
                  <a:off x="9149195" y="3103740"/>
                  <a:ext cx="72000" cy="72000"/>
                </a:xfrm>
                <a:prstGeom prst="rect">
                  <a:avLst/>
                </a:prstGeom>
              </p:spPr>
            </p:pic>
          </mc:Fallback>
        </mc:AlternateContent>
      </p:grpSp>
    </p:spTree>
    <p:extLst>
      <p:ext uri="{BB962C8B-B14F-4D97-AF65-F5344CB8AC3E}">
        <p14:creationId xmlns:p14="http://schemas.microsoft.com/office/powerpoint/2010/main" val="70546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28EF7E-BC61-939B-60CB-1F3ACFE00540}"/>
              </a:ext>
            </a:extLst>
          </p:cNvPr>
          <p:cNvSpPr>
            <a:spLocks noGrp="1"/>
          </p:cNvSpPr>
          <p:nvPr>
            <p:ph type="body" sz="quarter" idx="26"/>
          </p:nvPr>
        </p:nvSpPr>
        <p:spPr>
          <a:xfrm>
            <a:off x="873290" y="2616251"/>
            <a:ext cx="4953352" cy="2083071"/>
          </a:xfrm>
          <a:noFill/>
        </p:spPr>
        <p:txBody>
          <a:bodyPr/>
          <a:lstStyle/>
          <a:p>
            <a:r>
              <a:rPr lang="en-US" dirty="0"/>
              <a:t>Example – PTW600</a:t>
            </a:r>
          </a:p>
        </p:txBody>
      </p:sp>
      <p:pic>
        <p:nvPicPr>
          <p:cNvPr id="6" name="Picture Placeholder 5" descr="A black washing machine with a white background&#10;&#10;Description automatically generated">
            <a:extLst>
              <a:ext uri="{FF2B5EF4-FFF2-40B4-BE49-F238E27FC236}">
                <a16:creationId xmlns:a16="http://schemas.microsoft.com/office/drawing/2014/main" id="{EB85A28F-189F-A3A7-0164-88658FAAB2F2}"/>
              </a:ext>
            </a:extLst>
          </p:cNvPr>
          <p:cNvPicPr>
            <a:picLocks noGrp="1" noChangeAspect="1"/>
          </p:cNvPicPr>
          <p:nvPr>
            <p:ph type="pic" sz="quarter" idx="23"/>
          </p:nvPr>
        </p:nvPicPr>
        <p:blipFill rotWithShape="1">
          <a:blip r:embed="rId2"/>
          <a:srcRect l="16923" t="-26175" r="-16923" b="30155"/>
          <a:stretch/>
        </p:blipFill>
        <p:spPr>
          <a:xfrm>
            <a:off x="6463939" y="-717630"/>
            <a:ext cx="8105150" cy="8105150"/>
          </a:xfrm>
          <a:solidFill>
            <a:schemeClr val="bg1"/>
          </a:solidFill>
        </p:spPr>
      </p:pic>
    </p:spTree>
    <p:extLst>
      <p:ext uri="{BB962C8B-B14F-4D97-AF65-F5344CB8AC3E}">
        <p14:creationId xmlns:p14="http://schemas.microsoft.com/office/powerpoint/2010/main" val="70608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Baseline Measurements</a:t>
            </a:r>
          </a:p>
        </p:txBody>
      </p:sp>
      <p:pic>
        <p:nvPicPr>
          <p:cNvPr id="5" name="Picture 4" descr="A graph of a graph&#10;&#10;Description automatically generated with medium confidence">
            <a:extLst>
              <a:ext uri="{FF2B5EF4-FFF2-40B4-BE49-F238E27FC236}">
                <a16:creationId xmlns:a16="http://schemas.microsoft.com/office/drawing/2014/main" id="{C39C3634-C74B-4F8D-DDAC-1FC1E747F06A}"/>
              </a:ext>
            </a:extLst>
          </p:cNvPr>
          <p:cNvPicPr>
            <a:picLocks noChangeAspect="1"/>
          </p:cNvPicPr>
          <p:nvPr/>
        </p:nvPicPr>
        <p:blipFill>
          <a:blip r:embed="rId3"/>
          <a:stretch>
            <a:fillRect/>
          </a:stretch>
        </p:blipFill>
        <p:spPr>
          <a:xfrm>
            <a:off x="0" y="1462229"/>
            <a:ext cx="12192000" cy="5044966"/>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77A3C88D-2CCC-0F77-BD7B-3ADE52BC6C60}"/>
              </a:ext>
            </a:extLst>
          </p:cNvPr>
          <p:cNvPicPr>
            <a:picLocks noChangeAspect="1"/>
          </p:cNvPicPr>
          <p:nvPr/>
        </p:nvPicPr>
        <p:blipFill>
          <a:blip r:embed="rId4"/>
          <a:stretch>
            <a:fillRect/>
          </a:stretch>
        </p:blipFill>
        <p:spPr>
          <a:xfrm>
            <a:off x="0" y="1462229"/>
            <a:ext cx="12192000" cy="5044966"/>
          </a:xfrm>
          <a:prstGeom prst="rect">
            <a:avLst/>
          </a:prstGeom>
        </p:spPr>
      </p:pic>
    </p:spTree>
    <p:extLst>
      <p:ext uri="{BB962C8B-B14F-4D97-AF65-F5344CB8AC3E}">
        <p14:creationId xmlns:p14="http://schemas.microsoft.com/office/powerpoint/2010/main" val="120763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Series Measurement</a:t>
            </a:r>
          </a:p>
        </p:txBody>
      </p:sp>
      <p:pic>
        <p:nvPicPr>
          <p:cNvPr id="5" name="Picture 4" descr="A graph of a graph&#10;&#10;Description automatically generated with medium confidence">
            <a:extLst>
              <a:ext uri="{FF2B5EF4-FFF2-40B4-BE49-F238E27FC236}">
                <a16:creationId xmlns:a16="http://schemas.microsoft.com/office/drawing/2014/main" id="{A5FE8220-13DF-0EFA-A70A-75D6A3EF54FC}"/>
              </a:ext>
            </a:extLst>
          </p:cNvPr>
          <p:cNvPicPr>
            <a:picLocks noChangeAspect="1"/>
          </p:cNvPicPr>
          <p:nvPr/>
        </p:nvPicPr>
        <p:blipFill>
          <a:blip r:embed="rId2"/>
          <a:stretch>
            <a:fillRect/>
          </a:stretch>
        </p:blipFill>
        <p:spPr>
          <a:xfrm>
            <a:off x="0" y="1462229"/>
            <a:ext cx="12192000" cy="5044966"/>
          </a:xfrm>
          <a:prstGeom prst="rect">
            <a:avLst/>
          </a:prstGeom>
        </p:spPr>
      </p:pic>
      <p:sp>
        <p:nvSpPr>
          <p:cNvPr id="6" name="AutoShape 2" descr="Basics of Noise Countermeasures Lesson 13: Using Common Mode Choke Coils  for Signal Lines | Murata Manufacturing Articles">
            <a:extLst>
              <a:ext uri="{FF2B5EF4-FFF2-40B4-BE49-F238E27FC236}">
                <a16:creationId xmlns:a16="http://schemas.microsoft.com/office/drawing/2014/main" id="{5232C8A4-D244-408B-4378-FB558CCCDB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allout: Line with No Border 9">
            <a:extLst>
              <a:ext uri="{FF2B5EF4-FFF2-40B4-BE49-F238E27FC236}">
                <a16:creationId xmlns:a16="http://schemas.microsoft.com/office/drawing/2014/main" id="{4C4D4CB5-0135-3C98-822A-23DD0E0BCF6F}"/>
              </a:ext>
            </a:extLst>
          </p:cNvPr>
          <p:cNvSpPr/>
          <p:nvPr/>
        </p:nvSpPr>
        <p:spPr>
          <a:xfrm>
            <a:off x="5934635" y="1976175"/>
            <a:ext cx="4285130" cy="2178424"/>
          </a:xfrm>
          <a:prstGeom prst="callout1">
            <a:avLst>
              <a:gd name="adj1" fmla="val 18750"/>
              <a:gd name="adj2" fmla="val -8333"/>
              <a:gd name="adj3" fmla="val 98097"/>
              <a:gd name="adj4" fmla="val -10308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D23ED87-4FA0-FCA6-74C5-D873515CB6E8}"/>
              </a:ext>
            </a:extLst>
          </p:cNvPr>
          <p:cNvPicPr>
            <a:picLocks noChangeAspect="1"/>
          </p:cNvPicPr>
          <p:nvPr/>
        </p:nvPicPr>
        <p:blipFill>
          <a:blip r:embed="rId3"/>
          <a:stretch>
            <a:fillRect/>
          </a:stretch>
        </p:blipFill>
        <p:spPr>
          <a:xfrm>
            <a:off x="8651501" y="2003069"/>
            <a:ext cx="1552575" cy="2133600"/>
          </a:xfrm>
          <a:prstGeom prst="rect">
            <a:avLst/>
          </a:prstGeom>
        </p:spPr>
      </p:pic>
      <p:sp>
        <p:nvSpPr>
          <p:cNvPr id="12" name="TextBox 11">
            <a:extLst>
              <a:ext uri="{FF2B5EF4-FFF2-40B4-BE49-F238E27FC236}">
                <a16:creationId xmlns:a16="http://schemas.microsoft.com/office/drawing/2014/main" id="{12126154-43BB-1BA7-8810-18F759AE11A8}"/>
              </a:ext>
            </a:extLst>
          </p:cNvPr>
          <p:cNvSpPr txBox="1"/>
          <p:nvPr/>
        </p:nvSpPr>
        <p:spPr>
          <a:xfrm>
            <a:off x="5961524" y="2008091"/>
            <a:ext cx="26742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Need to be above noise floor</a:t>
            </a:r>
          </a:p>
          <a:p>
            <a:pPr marL="285750" indent="-285750">
              <a:buFont typeface="Arial" panose="020B0604020202020204" pitchFamily="34" charset="0"/>
              <a:buChar char="•"/>
            </a:pPr>
            <a:r>
              <a:rPr lang="en-US" dirty="0"/>
              <a:t>Parallel resistors is a handy trick to degrade the performance of a choke.</a:t>
            </a:r>
          </a:p>
        </p:txBody>
      </p:sp>
    </p:spTree>
    <p:extLst>
      <p:ext uri="{BB962C8B-B14F-4D97-AF65-F5344CB8AC3E}">
        <p14:creationId xmlns:p14="http://schemas.microsoft.com/office/powerpoint/2010/main" val="1165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Shunt Measurement</a:t>
            </a:r>
          </a:p>
        </p:txBody>
      </p:sp>
      <p:pic>
        <p:nvPicPr>
          <p:cNvPr id="4" name="Picture 3" descr="A graph with colorful lines&#10;&#10;Description automatically generated">
            <a:extLst>
              <a:ext uri="{FF2B5EF4-FFF2-40B4-BE49-F238E27FC236}">
                <a16:creationId xmlns:a16="http://schemas.microsoft.com/office/drawing/2014/main" id="{BEE146E7-4E42-EF3B-DFCB-17A283B15618}"/>
              </a:ext>
            </a:extLst>
          </p:cNvPr>
          <p:cNvPicPr>
            <a:picLocks noChangeAspect="1"/>
          </p:cNvPicPr>
          <p:nvPr/>
        </p:nvPicPr>
        <p:blipFill>
          <a:blip r:embed="rId2"/>
          <a:stretch>
            <a:fillRect/>
          </a:stretch>
        </p:blipFill>
        <p:spPr>
          <a:xfrm>
            <a:off x="0" y="1462229"/>
            <a:ext cx="12192000" cy="5044966"/>
          </a:xfrm>
          <a:prstGeom prst="rect">
            <a:avLst/>
          </a:prstGeom>
        </p:spPr>
      </p:pic>
    </p:spTree>
    <p:extLst>
      <p:ext uri="{BB962C8B-B14F-4D97-AF65-F5344CB8AC3E}">
        <p14:creationId xmlns:p14="http://schemas.microsoft.com/office/powerpoint/2010/main" val="291820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CM Source Impedance Calculation</a:t>
            </a:r>
          </a:p>
        </p:txBody>
      </p:sp>
      <p:pic>
        <p:nvPicPr>
          <p:cNvPr id="5" name="Picture 4">
            <a:extLst>
              <a:ext uri="{FF2B5EF4-FFF2-40B4-BE49-F238E27FC236}">
                <a16:creationId xmlns:a16="http://schemas.microsoft.com/office/drawing/2014/main" id="{3047FD45-8F04-16D2-8335-4E5A52D46203}"/>
              </a:ext>
            </a:extLst>
          </p:cNvPr>
          <p:cNvPicPr>
            <a:picLocks noChangeAspect="1"/>
          </p:cNvPicPr>
          <p:nvPr/>
        </p:nvPicPr>
        <p:blipFill>
          <a:blip r:embed="rId2"/>
          <a:srcRect/>
          <a:stretch/>
        </p:blipFill>
        <p:spPr>
          <a:xfrm>
            <a:off x="0" y="1462229"/>
            <a:ext cx="12192000" cy="5044965"/>
          </a:xfrm>
          <a:prstGeom prst="rect">
            <a:avLst/>
          </a:prstGeom>
        </p:spPr>
      </p:pic>
      <p:sp>
        <p:nvSpPr>
          <p:cNvPr id="6" name="Callout: Line with No Border 5">
            <a:extLst>
              <a:ext uri="{FF2B5EF4-FFF2-40B4-BE49-F238E27FC236}">
                <a16:creationId xmlns:a16="http://schemas.microsoft.com/office/drawing/2014/main" id="{C63CA053-03F6-F678-C711-BCFC17FC2FD0}"/>
              </a:ext>
            </a:extLst>
          </p:cNvPr>
          <p:cNvSpPr/>
          <p:nvPr/>
        </p:nvSpPr>
        <p:spPr>
          <a:xfrm>
            <a:off x="6463553" y="1976175"/>
            <a:ext cx="4285130" cy="2178424"/>
          </a:xfrm>
          <a:prstGeom prst="callout1">
            <a:avLst>
              <a:gd name="adj1" fmla="val 18750"/>
              <a:gd name="adj2" fmla="val -8333"/>
              <a:gd name="adj3" fmla="val 163529"/>
              <a:gd name="adj4" fmla="val -7170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045DD6-7252-3BCA-7F18-B1D2E9A8D8EC}"/>
                  </a:ext>
                </a:extLst>
              </p:cNvPr>
              <p:cNvSpPr txBox="1"/>
              <p:nvPr/>
            </p:nvSpPr>
            <p:spPr>
              <a:xfrm>
                <a:off x="6638365" y="2049724"/>
                <a:ext cx="39355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Only have “real” data across subsection of spectrum.</a:t>
                </a:r>
              </a:p>
              <a:p>
                <a:pPr marL="285750" indent="-285750">
                  <a:buFont typeface="Arial" panose="020B0604020202020204" pitchFamily="34" charset="0"/>
                  <a:buChar char="•"/>
                </a:pPr>
                <a:r>
                  <a:rPr lang="en-US" dirty="0"/>
                  <a:t>Need to pick reasonable values to fill the entire spectrum</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𝐴𝑉𝐺</m:t>
                    </m:r>
                  </m:oMath>
                </a14:m>
                <a:r>
                  <a:rPr lang="en-US" dirty="0"/>
                  <a:t> is skewed by outliers</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𝐴𝑉𝐺</m:t>
                    </m:r>
                    <m:r>
                      <a:rPr lang="en-US" b="0" i="1" smtClean="0">
                        <a:latin typeface="Cambria Math" panose="02040503050406030204" pitchFamily="18" charset="0"/>
                      </a:rPr>
                      <m:t>±</m:t>
                    </m:r>
                    <m:r>
                      <a:rPr lang="en-US" b="0" i="1" smtClean="0">
                        <a:latin typeface="Cambria Math" panose="02040503050406030204" pitchFamily="18" charset="0"/>
                      </a:rPr>
                      <m:t>𝑆𝑡𝑑</m:t>
                    </m:r>
                    <m:r>
                      <a:rPr lang="en-US" b="0" i="1" smtClean="0">
                        <a:latin typeface="Cambria Math" panose="02040503050406030204" pitchFamily="18" charset="0"/>
                      </a:rPr>
                      <m:t> </m:t>
                    </m:r>
                    <m:r>
                      <a:rPr lang="en-US" b="0" i="1" smtClean="0">
                        <a:latin typeface="Cambria Math" panose="02040503050406030204" pitchFamily="18" charset="0"/>
                      </a:rPr>
                      <m:t>𝐷𝑒𝑣</m:t>
                    </m:r>
                  </m:oMath>
                </a14:m>
                <a:r>
                  <a:rPr lang="en-US" dirty="0"/>
                  <a:t> seems to work well</a:t>
                </a:r>
              </a:p>
            </p:txBody>
          </p:sp>
        </mc:Choice>
        <mc:Fallback xmlns="">
          <p:sp>
            <p:nvSpPr>
              <p:cNvPr id="7" name="TextBox 6">
                <a:extLst>
                  <a:ext uri="{FF2B5EF4-FFF2-40B4-BE49-F238E27FC236}">
                    <a16:creationId xmlns:a16="http://schemas.microsoft.com/office/drawing/2014/main" id="{FD045DD6-7252-3BCA-7F18-B1D2E9A8D8EC}"/>
                  </a:ext>
                </a:extLst>
              </p:cNvPr>
              <p:cNvSpPr txBox="1">
                <a:spLocks noRot="1" noChangeAspect="1" noMove="1" noResize="1" noEditPoints="1" noAdjustHandles="1" noChangeArrowheads="1" noChangeShapeType="1" noTextEdit="1"/>
              </p:cNvSpPr>
              <p:nvPr/>
            </p:nvSpPr>
            <p:spPr>
              <a:xfrm>
                <a:off x="6638365" y="2049724"/>
                <a:ext cx="3935506" cy="2031325"/>
              </a:xfrm>
              <a:prstGeom prst="rect">
                <a:avLst/>
              </a:prstGeom>
              <a:blipFill>
                <a:blip r:embed="rId3"/>
                <a:stretch>
                  <a:fillRect l="-1084" t="-1502" r="-2167" b="-3904"/>
                </a:stretch>
              </a:blipFill>
            </p:spPr>
            <p:txBody>
              <a:bodyPr/>
              <a:lstStyle/>
              <a:p>
                <a:r>
                  <a:rPr lang="en-US">
                    <a:noFill/>
                  </a:rPr>
                  <a:t> </a:t>
                </a:r>
              </a:p>
            </p:txBody>
          </p:sp>
        </mc:Fallback>
      </mc:AlternateContent>
    </p:spTree>
    <p:extLst>
      <p:ext uri="{BB962C8B-B14F-4D97-AF65-F5344CB8AC3E}">
        <p14:creationId xmlns:p14="http://schemas.microsoft.com/office/powerpoint/2010/main" val="137822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DM Source Impedance Calculation</a:t>
            </a:r>
          </a:p>
        </p:txBody>
      </p:sp>
      <p:pic>
        <p:nvPicPr>
          <p:cNvPr id="5" name="Picture 4" descr="A white rectangular object with green and blue lines&#10;&#10;Description automatically generated with medium confidence">
            <a:extLst>
              <a:ext uri="{FF2B5EF4-FFF2-40B4-BE49-F238E27FC236}">
                <a16:creationId xmlns:a16="http://schemas.microsoft.com/office/drawing/2014/main" id="{E62AE2C8-7CC0-F4AF-4524-A3D81785BC7C}"/>
              </a:ext>
            </a:extLst>
          </p:cNvPr>
          <p:cNvPicPr>
            <a:picLocks noChangeAspect="1"/>
          </p:cNvPicPr>
          <p:nvPr/>
        </p:nvPicPr>
        <p:blipFill>
          <a:blip r:embed="rId2"/>
          <a:stretch>
            <a:fillRect/>
          </a:stretch>
        </p:blipFill>
        <p:spPr>
          <a:xfrm>
            <a:off x="0" y="1462229"/>
            <a:ext cx="12192000" cy="5044966"/>
          </a:xfrm>
          <a:prstGeom prst="rect">
            <a:avLst/>
          </a:prstGeom>
        </p:spPr>
      </p:pic>
      <p:sp>
        <p:nvSpPr>
          <p:cNvPr id="6" name="Callout: Line with No Border 5">
            <a:extLst>
              <a:ext uri="{FF2B5EF4-FFF2-40B4-BE49-F238E27FC236}">
                <a16:creationId xmlns:a16="http://schemas.microsoft.com/office/drawing/2014/main" id="{17DEC73E-3E05-B87A-D0F3-5B843704C055}"/>
              </a:ext>
            </a:extLst>
          </p:cNvPr>
          <p:cNvSpPr/>
          <p:nvPr/>
        </p:nvSpPr>
        <p:spPr>
          <a:xfrm>
            <a:off x="6463553" y="2935402"/>
            <a:ext cx="4285130" cy="996879"/>
          </a:xfrm>
          <a:prstGeom prst="callout1">
            <a:avLst>
              <a:gd name="adj1" fmla="val 18750"/>
              <a:gd name="adj2" fmla="val -8333"/>
              <a:gd name="adj3" fmla="val 129588"/>
              <a:gd name="adj4" fmla="val -6563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C811CF-78FF-1A00-7A4B-1AC5CDCC7FDD}"/>
                  </a:ext>
                </a:extLst>
              </p:cNvPr>
              <p:cNvSpPr txBox="1"/>
              <p:nvPr/>
            </p:nvSpPr>
            <p:spPr>
              <a:xfrm>
                <a:off x="6638365" y="3008951"/>
                <a:ext cx="39355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Got more consistent results with using </a:t>
                </a:r>
                <a14:m>
                  <m:oMath xmlns:m="http://schemas.openxmlformats.org/officeDocument/2006/math">
                    <m:r>
                      <a:rPr lang="en-US" b="0" i="1" smtClean="0">
                        <a:latin typeface="Cambria Math" panose="02040503050406030204" pitchFamily="18" charset="0"/>
                      </a:rPr>
                      <m:t>𝐴𝑉𝐺</m:t>
                    </m:r>
                    <m:r>
                      <a:rPr lang="en-US" b="0" i="1" smtClean="0">
                        <a:latin typeface="Cambria Math" panose="02040503050406030204" pitchFamily="18" charset="0"/>
                      </a:rPr>
                      <m:t>±</m:t>
                    </m:r>
                    <m:r>
                      <a:rPr lang="en-US" b="0" i="1" smtClean="0">
                        <a:latin typeface="Cambria Math" panose="02040503050406030204" pitchFamily="18" charset="0"/>
                      </a:rPr>
                      <m:t>𝑆𝑡𝑑</m:t>
                    </m:r>
                    <m:r>
                      <a:rPr lang="en-US" b="0" i="1" smtClean="0">
                        <a:latin typeface="Cambria Math" panose="02040503050406030204" pitchFamily="18" charset="0"/>
                      </a:rPr>
                      <m:t> </m:t>
                    </m:r>
                    <m:r>
                      <a:rPr lang="en-US" b="0" i="1" smtClean="0">
                        <a:latin typeface="Cambria Math" panose="02040503050406030204" pitchFamily="18" charset="0"/>
                      </a:rPr>
                      <m:t>𝐷𝑒𝑣</m:t>
                    </m:r>
                  </m:oMath>
                </a14:m>
                <a:r>
                  <a:rPr lang="en-US" dirty="0"/>
                  <a:t> for entire spectrum</a:t>
                </a:r>
              </a:p>
            </p:txBody>
          </p:sp>
        </mc:Choice>
        <mc:Fallback xmlns="">
          <p:sp>
            <p:nvSpPr>
              <p:cNvPr id="7" name="TextBox 6">
                <a:extLst>
                  <a:ext uri="{FF2B5EF4-FFF2-40B4-BE49-F238E27FC236}">
                    <a16:creationId xmlns:a16="http://schemas.microsoft.com/office/drawing/2014/main" id="{23C811CF-78FF-1A00-7A4B-1AC5CDCC7FDD}"/>
                  </a:ext>
                </a:extLst>
              </p:cNvPr>
              <p:cNvSpPr txBox="1">
                <a:spLocks noRot="1" noChangeAspect="1" noMove="1" noResize="1" noEditPoints="1" noAdjustHandles="1" noChangeArrowheads="1" noChangeShapeType="1" noTextEdit="1"/>
              </p:cNvSpPr>
              <p:nvPr/>
            </p:nvSpPr>
            <p:spPr>
              <a:xfrm>
                <a:off x="6638365" y="3008951"/>
                <a:ext cx="3935506" cy="923330"/>
              </a:xfrm>
              <a:prstGeom prst="rect">
                <a:avLst/>
              </a:prstGeom>
              <a:blipFill>
                <a:blip r:embed="rId3"/>
                <a:stretch>
                  <a:fillRect l="-1084"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1256181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Choke Impedance Curve</a:t>
            </a:r>
          </a:p>
        </p:txBody>
      </p:sp>
      <p:pic>
        <p:nvPicPr>
          <p:cNvPr id="11" name="Picture 10" descr="A white rectangular object with black text&#10;&#10;Description automatically generated">
            <a:extLst>
              <a:ext uri="{FF2B5EF4-FFF2-40B4-BE49-F238E27FC236}">
                <a16:creationId xmlns:a16="http://schemas.microsoft.com/office/drawing/2014/main" id="{20B29020-9C19-12C4-EE78-78873F3946E4}"/>
              </a:ext>
            </a:extLst>
          </p:cNvPr>
          <p:cNvPicPr>
            <a:picLocks noChangeAspect="1"/>
          </p:cNvPicPr>
          <p:nvPr/>
        </p:nvPicPr>
        <p:blipFill>
          <a:blip r:embed="rId2"/>
          <a:stretch>
            <a:fillRect/>
          </a:stretch>
        </p:blipFill>
        <p:spPr>
          <a:xfrm>
            <a:off x="0" y="919321"/>
            <a:ext cx="12192000" cy="2522482"/>
          </a:xfrm>
          <a:prstGeom prst="rect">
            <a:avLst/>
          </a:prstGeom>
        </p:spPr>
      </p:pic>
      <p:sp>
        <p:nvSpPr>
          <p:cNvPr id="6" name="Callout: Line with No Border 5">
            <a:extLst>
              <a:ext uri="{FF2B5EF4-FFF2-40B4-BE49-F238E27FC236}">
                <a16:creationId xmlns:a16="http://schemas.microsoft.com/office/drawing/2014/main" id="{49A0A6DB-F537-4752-7CFF-7B13F063D2FD}"/>
              </a:ext>
            </a:extLst>
          </p:cNvPr>
          <p:cNvSpPr/>
          <p:nvPr/>
        </p:nvSpPr>
        <p:spPr>
          <a:xfrm>
            <a:off x="7451105" y="1307409"/>
            <a:ext cx="4285130" cy="1273878"/>
          </a:xfrm>
          <a:prstGeom prst="callout1">
            <a:avLst>
              <a:gd name="adj1" fmla="val 18750"/>
              <a:gd name="adj2" fmla="val -8333"/>
              <a:gd name="adj3" fmla="val 99174"/>
              <a:gd name="adj4" fmla="val -10102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90C92F-6515-C713-AA47-E1FD2674360C}"/>
              </a:ext>
            </a:extLst>
          </p:cNvPr>
          <p:cNvSpPr txBox="1"/>
          <p:nvPr/>
        </p:nvSpPr>
        <p:spPr>
          <a:xfrm>
            <a:off x="7625917" y="1380958"/>
            <a:ext cx="393550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Outliers here can probably be ignored</a:t>
            </a:r>
          </a:p>
          <a:p>
            <a:pPr marL="285750" indent="-285750">
              <a:buFont typeface="Arial" panose="020B0604020202020204" pitchFamily="34" charset="0"/>
              <a:buChar char="•"/>
            </a:pPr>
            <a:r>
              <a:rPr lang="en-US" dirty="0"/>
              <a:t>Lower Frequencies are of more interest for this chart</a:t>
            </a:r>
          </a:p>
        </p:txBody>
      </p:sp>
      <p:pic>
        <p:nvPicPr>
          <p:cNvPr id="13" name="Picture 12" descr="A white paper with blue lines&#10;&#10;Description automatically generated">
            <a:extLst>
              <a:ext uri="{FF2B5EF4-FFF2-40B4-BE49-F238E27FC236}">
                <a16:creationId xmlns:a16="http://schemas.microsoft.com/office/drawing/2014/main" id="{82FB1776-A1FF-9891-DB31-CAA52BAD1BB2}"/>
              </a:ext>
            </a:extLst>
          </p:cNvPr>
          <p:cNvPicPr>
            <a:picLocks noChangeAspect="1"/>
          </p:cNvPicPr>
          <p:nvPr/>
        </p:nvPicPr>
        <p:blipFill>
          <a:blip r:embed="rId3"/>
          <a:stretch>
            <a:fillRect/>
          </a:stretch>
        </p:blipFill>
        <p:spPr>
          <a:xfrm>
            <a:off x="0" y="919321"/>
            <a:ext cx="12192000" cy="2522482"/>
          </a:xfrm>
          <a:prstGeom prst="rect">
            <a:avLst/>
          </a:prstGeom>
        </p:spPr>
      </p:pic>
      <p:pic>
        <p:nvPicPr>
          <p:cNvPr id="17" name="Picture 16">
            <a:extLst>
              <a:ext uri="{FF2B5EF4-FFF2-40B4-BE49-F238E27FC236}">
                <a16:creationId xmlns:a16="http://schemas.microsoft.com/office/drawing/2014/main" id="{10E52A62-F785-36E4-C47F-2D25224BA2D5}"/>
              </a:ext>
            </a:extLst>
          </p:cNvPr>
          <p:cNvPicPr>
            <a:picLocks noChangeAspect="1"/>
          </p:cNvPicPr>
          <p:nvPr/>
        </p:nvPicPr>
        <p:blipFill>
          <a:blip r:embed="rId4"/>
          <a:stretch>
            <a:fillRect/>
          </a:stretch>
        </p:blipFill>
        <p:spPr>
          <a:xfrm>
            <a:off x="0" y="3503346"/>
            <a:ext cx="12192000" cy="3429000"/>
          </a:xfrm>
          <a:prstGeom prst="rect">
            <a:avLst/>
          </a:prstGeom>
        </p:spPr>
      </p:pic>
      <p:sp>
        <p:nvSpPr>
          <p:cNvPr id="19" name="Callout: Line with No Border 18">
            <a:extLst>
              <a:ext uri="{FF2B5EF4-FFF2-40B4-BE49-F238E27FC236}">
                <a16:creationId xmlns:a16="http://schemas.microsoft.com/office/drawing/2014/main" id="{519802BD-2DA7-3F0A-F44D-E3576EE4FB36}"/>
              </a:ext>
            </a:extLst>
          </p:cNvPr>
          <p:cNvSpPr/>
          <p:nvPr/>
        </p:nvSpPr>
        <p:spPr>
          <a:xfrm>
            <a:off x="6545670" y="4517888"/>
            <a:ext cx="1080247" cy="506401"/>
          </a:xfrm>
          <a:prstGeom prst="callout1">
            <a:avLst>
              <a:gd name="adj1" fmla="val 18750"/>
              <a:gd name="adj2" fmla="val -8333"/>
              <a:gd name="adj3" fmla="val -94317"/>
              <a:gd name="adj4" fmla="val -3347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59C069B-D3F4-2B28-5EAC-276422638568}"/>
              </a:ext>
            </a:extLst>
          </p:cNvPr>
          <p:cNvSpPr txBox="1"/>
          <p:nvPr/>
        </p:nvSpPr>
        <p:spPr>
          <a:xfrm>
            <a:off x="6720482" y="4591436"/>
            <a:ext cx="812740" cy="369332"/>
          </a:xfrm>
          <a:prstGeom prst="rect">
            <a:avLst/>
          </a:prstGeom>
          <a:noFill/>
        </p:spPr>
        <p:txBody>
          <a:bodyPr wrap="square" rtlCol="0">
            <a:spAutoFit/>
          </a:bodyPr>
          <a:lstStyle/>
          <a:p>
            <a:r>
              <a:rPr lang="en-US" dirty="0"/>
              <a:t>3.78k</a:t>
            </a:r>
          </a:p>
        </p:txBody>
      </p:sp>
      <p:sp>
        <p:nvSpPr>
          <p:cNvPr id="21" name="Callout: Line with No Border 20">
            <a:extLst>
              <a:ext uri="{FF2B5EF4-FFF2-40B4-BE49-F238E27FC236}">
                <a16:creationId xmlns:a16="http://schemas.microsoft.com/office/drawing/2014/main" id="{71FF67A5-8EA0-8770-BA74-26C3E3E08CFC}"/>
              </a:ext>
            </a:extLst>
          </p:cNvPr>
          <p:cNvSpPr/>
          <p:nvPr/>
        </p:nvSpPr>
        <p:spPr>
          <a:xfrm>
            <a:off x="9843606" y="4707567"/>
            <a:ext cx="1080247" cy="506401"/>
          </a:xfrm>
          <a:prstGeom prst="callout1">
            <a:avLst>
              <a:gd name="adj1" fmla="val 18750"/>
              <a:gd name="adj2" fmla="val -8333"/>
              <a:gd name="adj3" fmla="val -94317"/>
              <a:gd name="adj4" fmla="val -3347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28C2D9-BB05-5A0D-8569-BB71E109B64B}"/>
              </a:ext>
            </a:extLst>
          </p:cNvPr>
          <p:cNvSpPr txBox="1"/>
          <p:nvPr/>
        </p:nvSpPr>
        <p:spPr>
          <a:xfrm>
            <a:off x="10018418" y="4781115"/>
            <a:ext cx="812740" cy="369332"/>
          </a:xfrm>
          <a:prstGeom prst="rect">
            <a:avLst/>
          </a:prstGeom>
          <a:noFill/>
        </p:spPr>
        <p:txBody>
          <a:bodyPr wrap="square" rtlCol="0">
            <a:spAutoFit/>
          </a:bodyPr>
          <a:lstStyle/>
          <a:p>
            <a:r>
              <a:rPr lang="en-US" dirty="0"/>
              <a:t>2.12k</a:t>
            </a:r>
          </a:p>
        </p:txBody>
      </p:sp>
      <p:sp>
        <p:nvSpPr>
          <p:cNvPr id="23" name="TextBox 22">
            <a:extLst>
              <a:ext uri="{FF2B5EF4-FFF2-40B4-BE49-F238E27FC236}">
                <a16:creationId xmlns:a16="http://schemas.microsoft.com/office/drawing/2014/main" id="{BB9A7D4D-DAEF-CCA2-20E3-5356E4A1502A}"/>
              </a:ext>
            </a:extLst>
          </p:cNvPr>
          <p:cNvSpPr txBox="1"/>
          <p:nvPr/>
        </p:nvSpPr>
        <p:spPr>
          <a:xfrm>
            <a:off x="877824" y="3749041"/>
            <a:ext cx="2505456" cy="369332"/>
          </a:xfrm>
          <a:prstGeom prst="rect">
            <a:avLst/>
          </a:prstGeom>
          <a:noFill/>
        </p:spPr>
        <p:txBody>
          <a:bodyPr wrap="square" rtlCol="0">
            <a:spAutoFit/>
          </a:bodyPr>
          <a:lstStyle/>
          <a:p>
            <a:r>
              <a:rPr lang="en-US" dirty="0"/>
              <a:t>Sample Choke - Wurth</a:t>
            </a:r>
          </a:p>
        </p:txBody>
      </p:sp>
    </p:spTree>
    <p:extLst>
      <p:ext uri="{BB962C8B-B14F-4D97-AF65-F5344CB8AC3E}">
        <p14:creationId xmlns:p14="http://schemas.microsoft.com/office/powerpoint/2010/main" val="267439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CBAACB-059A-8483-D6BB-7B9F6F4211BD}"/>
              </a:ext>
            </a:extLst>
          </p:cNvPr>
          <p:cNvSpPr>
            <a:spLocks noGrp="1"/>
          </p:cNvSpPr>
          <p:nvPr>
            <p:ph type="body" sz="quarter" idx="10"/>
          </p:nvPr>
        </p:nvSpPr>
        <p:spPr/>
        <p:txBody>
          <a:bodyPr/>
          <a:lstStyle/>
          <a:p>
            <a:r>
              <a:rPr lang="en-US" dirty="0"/>
              <a:t>Current Production – No Choke</a:t>
            </a:r>
          </a:p>
        </p:txBody>
      </p:sp>
      <p:pic>
        <p:nvPicPr>
          <p:cNvPr id="9" name="Picture 8">
            <a:extLst>
              <a:ext uri="{FF2B5EF4-FFF2-40B4-BE49-F238E27FC236}">
                <a16:creationId xmlns:a16="http://schemas.microsoft.com/office/drawing/2014/main" id="{02565A7E-68F2-FE91-1564-0E572CC65D05}"/>
              </a:ext>
            </a:extLst>
          </p:cNvPr>
          <p:cNvPicPr>
            <a:picLocks noChangeAspect="1"/>
          </p:cNvPicPr>
          <p:nvPr/>
        </p:nvPicPr>
        <p:blipFill dpi="0">
          <a:blip r:embed="rId2"/>
          <a:srcRect/>
          <a:stretch>
            <a:fillRect/>
          </a:stretch>
        </p:blipFill>
        <p:spPr>
          <a:xfrm>
            <a:off x="1724526" y="1062817"/>
            <a:ext cx="8742947" cy="5808873"/>
          </a:xfrm>
          <a:prstGeom prst="rect">
            <a:avLst/>
          </a:prstGeom>
        </p:spPr>
      </p:pic>
      <p:sp>
        <p:nvSpPr>
          <p:cNvPr id="2" name="Callout: Line with No Border 1">
            <a:extLst>
              <a:ext uri="{FF2B5EF4-FFF2-40B4-BE49-F238E27FC236}">
                <a16:creationId xmlns:a16="http://schemas.microsoft.com/office/drawing/2014/main" id="{83A70F39-645A-F104-3C94-5C669317D772}"/>
              </a:ext>
            </a:extLst>
          </p:cNvPr>
          <p:cNvSpPr/>
          <p:nvPr/>
        </p:nvSpPr>
        <p:spPr>
          <a:xfrm>
            <a:off x="4383741" y="1795473"/>
            <a:ext cx="1004047" cy="507045"/>
          </a:xfrm>
          <a:prstGeom prst="callout1">
            <a:avLst>
              <a:gd name="adj1" fmla="val 18750"/>
              <a:gd name="adj2" fmla="val -8333"/>
              <a:gd name="adj3" fmla="val 75007"/>
              <a:gd name="adj4" fmla="val -13332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5FF91A5-1999-342F-8C14-2AA777D3FBEE}"/>
              </a:ext>
            </a:extLst>
          </p:cNvPr>
          <p:cNvSpPr txBox="1"/>
          <p:nvPr/>
        </p:nvSpPr>
        <p:spPr>
          <a:xfrm>
            <a:off x="4558553" y="1869022"/>
            <a:ext cx="703729" cy="369332"/>
          </a:xfrm>
          <a:prstGeom prst="rect">
            <a:avLst/>
          </a:prstGeom>
          <a:noFill/>
        </p:spPr>
        <p:txBody>
          <a:bodyPr wrap="square" rtlCol="0">
            <a:spAutoFit/>
          </a:bodyPr>
          <a:lstStyle/>
          <a:p>
            <a:r>
              <a:rPr lang="en-US" dirty="0"/>
              <a:t>Peak</a:t>
            </a:r>
          </a:p>
        </p:txBody>
      </p:sp>
      <p:sp>
        <p:nvSpPr>
          <p:cNvPr id="4" name="Callout: Line with No Border 3">
            <a:extLst>
              <a:ext uri="{FF2B5EF4-FFF2-40B4-BE49-F238E27FC236}">
                <a16:creationId xmlns:a16="http://schemas.microsoft.com/office/drawing/2014/main" id="{4676E877-5CCC-8953-266C-318E37C2ED46}"/>
              </a:ext>
            </a:extLst>
          </p:cNvPr>
          <p:cNvSpPr/>
          <p:nvPr/>
        </p:nvSpPr>
        <p:spPr>
          <a:xfrm>
            <a:off x="3881718" y="4916602"/>
            <a:ext cx="1004047" cy="507045"/>
          </a:xfrm>
          <a:prstGeom prst="callout1">
            <a:avLst>
              <a:gd name="adj1" fmla="val 18750"/>
              <a:gd name="adj2" fmla="val -8333"/>
              <a:gd name="adj3" fmla="val -188430"/>
              <a:gd name="adj4" fmla="val -12439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8544C7-C99B-AC03-647B-BA8F21F88F55}"/>
              </a:ext>
            </a:extLst>
          </p:cNvPr>
          <p:cNvSpPr txBox="1"/>
          <p:nvPr/>
        </p:nvSpPr>
        <p:spPr>
          <a:xfrm>
            <a:off x="4056530" y="4990151"/>
            <a:ext cx="703729" cy="369332"/>
          </a:xfrm>
          <a:prstGeom prst="rect">
            <a:avLst/>
          </a:prstGeom>
          <a:noFill/>
        </p:spPr>
        <p:txBody>
          <a:bodyPr wrap="square" rtlCol="0">
            <a:spAutoFit/>
          </a:bodyPr>
          <a:lstStyle/>
          <a:p>
            <a:r>
              <a:rPr lang="en-US" dirty="0"/>
              <a:t>Avg</a:t>
            </a:r>
          </a:p>
        </p:txBody>
      </p:sp>
      <p:sp>
        <p:nvSpPr>
          <p:cNvPr id="7" name="Callout: Line with No Border 6">
            <a:extLst>
              <a:ext uri="{FF2B5EF4-FFF2-40B4-BE49-F238E27FC236}">
                <a16:creationId xmlns:a16="http://schemas.microsoft.com/office/drawing/2014/main" id="{F82B55DC-C22A-8B21-7DA9-4FDFD5EF403E}"/>
              </a:ext>
            </a:extLst>
          </p:cNvPr>
          <p:cNvSpPr/>
          <p:nvPr/>
        </p:nvSpPr>
        <p:spPr>
          <a:xfrm>
            <a:off x="4083425" y="3786369"/>
            <a:ext cx="1004047" cy="507045"/>
          </a:xfrm>
          <a:prstGeom prst="callout1">
            <a:avLst>
              <a:gd name="adj1" fmla="val 18750"/>
              <a:gd name="adj2" fmla="val -8333"/>
              <a:gd name="adj3" fmla="val -227326"/>
              <a:gd name="adj4" fmla="val -11457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C670BA-067C-C8EA-1227-A65794158E46}"/>
              </a:ext>
            </a:extLst>
          </p:cNvPr>
          <p:cNvSpPr txBox="1"/>
          <p:nvPr/>
        </p:nvSpPr>
        <p:spPr>
          <a:xfrm>
            <a:off x="4258237" y="3859918"/>
            <a:ext cx="703729" cy="369332"/>
          </a:xfrm>
          <a:prstGeom prst="rect">
            <a:avLst/>
          </a:prstGeom>
          <a:noFill/>
        </p:spPr>
        <p:txBody>
          <a:bodyPr wrap="square" rtlCol="0">
            <a:spAutoFit/>
          </a:bodyPr>
          <a:lstStyle/>
          <a:p>
            <a:r>
              <a:rPr lang="en-US" dirty="0"/>
              <a:t>QP</a:t>
            </a:r>
          </a:p>
        </p:txBody>
      </p:sp>
    </p:spTree>
    <p:extLst>
      <p:ext uri="{BB962C8B-B14F-4D97-AF65-F5344CB8AC3E}">
        <p14:creationId xmlns:p14="http://schemas.microsoft.com/office/powerpoint/2010/main" val="121458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CBAACB-059A-8483-D6BB-7B9F6F4211BD}"/>
              </a:ext>
            </a:extLst>
          </p:cNvPr>
          <p:cNvSpPr>
            <a:spLocks noGrp="1"/>
          </p:cNvSpPr>
          <p:nvPr>
            <p:ph type="body" sz="quarter" idx="10"/>
          </p:nvPr>
        </p:nvSpPr>
        <p:spPr>
          <a:xfrm>
            <a:off x="787724" y="350805"/>
            <a:ext cx="5881523" cy="568516"/>
          </a:xfrm>
        </p:spPr>
        <p:txBody>
          <a:bodyPr/>
          <a:lstStyle/>
          <a:p>
            <a:r>
              <a:rPr lang="en-US" dirty="0"/>
              <a:t>Original Design – With Choke</a:t>
            </a:r>
          </a:p>
        </p:txBody>
      </p:sp>
      <p:pic>
        <p:nvPicPr>
          <p:cNvPr id="2" name="Picture 1">
            <a:extLst>
              <a:ext uri="{FF2B5EF4-FFF2-40B4-BE49-F238E27FC236}">
                <a16:creationId xmlns:a16="http://schemas.microsoft.com/office/drawing/2014/main" id="{9060A476-D355-8BFF-B81D-C28D947419AE}"/>
              </a:ext>
            </a:extLst>
          </p:cNvPr>
          <p:cNvPicPr>
            <a:picLocks noChangeAspect="1"/>
          </p:cNvPicPr>
          <p:nvPr/>
        </p:nvPicPr>
        <p:blipFill dpi="0">
          <a:blip r:embed="rId2"/>
          <a:srcRect/>
          <a:stretch>
            <a:fillRect/>
          </a:stretch>
        </p:blipFill>
        <p:spPr>
          <a:xfrm>
            <a:off x="1731790" y="1058779"/>
            <a:ext cx="8728419" cy="5799221"/>
          </a:xfrm>
          <a:prstGeom prst="rect">
            <a:avLst/>
          </a:prstGeom>
        </p:spPr>
      </p:pic>
    </p:spTree>
    <p:extLst>
      <p:ext uri="{BB962C8B-B14F-4D97-AF65-F5344CB8AC3E}">
        <p14:creationId xmlns:p14="http://schemas.microsoft.com/office/powerpoint/2010/main" val="104363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E62D8C-521C-F333-0BCB-6FAD9E98C1F9}"/>
              </a:ext>
            </a:extLst>
          </p:cNvPr>
          <p:cNvSpPr>
            <a:spLocks noGrp="1"/>
          </p:cNvSpPr>
          <p:nvPr>
            <p:ph type="body" sz="quarter" idx="10"/>
          </p:nvPr>
        </p:nvSpPr>
        <p:spPr/>
        <p:txBody>
          <a:bodyPr/>
          <a:lstStyle/>
          <a:p>
            <a:r>
              <a:rPr lang="en-US" dirty="0"/>
              <a:t>Background - Theoretical</a:t>
            </a:r>
          </a:p>
        </p:txBody>
      </p:sp>
      <p:sp>
        <p:nvSpPr>
          <p:cNvPr id="2" name="Rectangle 1">
            <a:extLst>
              <a:ext uri="{FF2B5EF4-FFF2-40B4-BE49-F238E27FC236}">
                <a16:creationId xmlns:a16="http://schemas.microsoft.com/office/drawing/2014/main" id="{FFE07A01-7390-C144-E292-EB2DB961FD37}"/>
              </a:ext>
            </a:extLst>
          </p:cNvPr>
          <p:cNvSpPr/>
          <p:nvPr/>
        </p:nvSpPr>
        <p:spPr>
          <a:xfrm>
            <a:off x="7484394" y="1259976"/>
            <a:ext cx="1434354" cy="5468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EMI</a:t>
            </a:r>
          </a:p>
        </p:txBody>
      </p:sp>
      <p:sp>
        <p:nvSpPr>
          <p:cNvPr id="3" name="Rectangle 2">
            <a:extLst>
              <a:ext uri="{FF2B5EF4-FFF2-40B4-BE49-F238E27FC236}">
                <a16:creationId xmlns:a16="http://schemas.microsoft.com/office/drawing/2014/main" id="{8E9A284F-CB05-5886-5580-79910A854380}"/>
              </a:ext>
            </a:extLst>
          </p:cNvPr>
          <p:cNvSpPr/>
          <p:nvPr/>
        </p:nvSpPr>
        <p:spPr>
          <a:xfrm>
            <a:off x="8631878" y="2514816"/>
            <a:ext cx="1434354" cy="5468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DM</a:t>
            </a:r>
          </a:p>
        </p:txBody>
      </p:sp>
      <p:sp>
        <p:nvSpPr>
          <p:cNvPr id="4" name="Rectangle 3">
            <a:extLst>
              <a:ext uri="{FF2B5EF4-FFF2-40B4-BE49-F238E27FC236}">
                <a16:creationId xmlns:a16="http://schemas.microsoft.com/office/drawing/2014/main" id="{D60DB7BD-F245-354D-C334-D8C694C4170F}"/>
              </a:ext>
            </a:extLst>
          </p:cNvPr>
          <p:cNvSpPr/>
          <p:nvPr/>
        </p:nvSpPr>
        <p:spPr>
          <a:xfrm>
            <a:off x="6390699" y="2514815"/>
            <a:ext cx="1434354" cy="5468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CM</a:t>
            </a:r>
          </a:p>
        </p:txBody>
      </p:sp>
      <p:cxnSp>
        <p:nvCxnSpPr>
          <p:cNvPr id="8" name="Straight Connector 7">
            <a:extLst>
              <a:ext uri="{FF2B5EF4-FFF2-40B4-BE49-F238E27FC236}">
                <a16:creationId xmlns:a16="http://schemas.microsoft.com/office/drawing/2014/main" id="{7A0BAB0E-8CD7-034A-52B1-1ABDE3B29FF4}"/>
              </a:ext>
            </a:extLst>
          </p:cNvPr>
          <p:cNvCxnSpPr>
            <a:stCxn id="2" idx="2"/>
            <a:endCxn id="4" idx="0"/>
          </p:cNvCxnSpPr>
          <p:nvPr/>
        </p:nvCxnSpPr>
        <p:spPr>
          <a:xfrm flipH="1">
            <a:off x="7107876" y="1806823"/>
            <a:ext cx="1093695" cy="707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285C57-4E4D-8481-D227-69E13B88FC6F}"/>
              </a:ext>
            </a:extLst>
          </p:cNvPr>
          <p:cNvCxnSpPr>
            <a:cxnSpLocks/>
            <a:stCxn id="2" idx="2"/>
            <a:endCxn id="3" idx="0"/>
          </p:cNvCxnSpPr>
          <p:nvPr/>
        </p:nvCxnSpPr>
        <p:spPr>
          <a:xfrm>
            <a:off x="8201571" y="1806823"/>
            <a:ext cx="1147484" cy="707993"/>
          </a:xfrm>
          <a:prstGeom prst="line">
            <a:avLst/>
          </a:prstGeom>
        </p:spPr>
        <p:style>
          <a:lnRef idx="1">
            <a:schemeClr val="accent1"/>
          </a:lnRef>
          <a:fillRef idx="0">
            <a:schemeClr val="accent1"/>
          </a:fillRef>
          <a:effectRef idx="0">
            <a:schemeClr val="accent1"/>
          </a:effectRef>
          <a:fontRef idx="minor">
            <a:schemeClr val="tx1"/>
          </a:fontRef>
        </p:style>
      </p:cxnSp>
      <p:sp>
        <p:nvSpPr>
          <p:cNvPr id="14" name="Callout: Bent Line with Border and Accent Bar 13">
            <a:extLst>
              <a:ext uri="{FF2B5EF4-FFF2-40B4-BE49-F238E27FC236}">
                <a16:creationId xmlns:a16="http://schemas.microsoft.com/office/drawing/2014/main" id="{16B29233-4224-7624-D5EE-E0B630AA3680}"/>
              </a:ext>
            </a:extLst>
          </p:cNvPr>
          <p:cNvSpPr/>
          <p:nvPr/>
        </p:nvSpPr>
        <p:spPr>
          <a:xfrm>
            <a:off x="123750" y="1282170"/>
            <a:ext cx="4349638" cy="1192090"/>
          </a:xfrm>
          <a:prstGeom prst="accentBorderCallout2">
            <a:avLst>
              <a:gd name="adj1" fmla="val 34138"/>
              <a:gd name="adj2" fmla="val 105950"/>
              <a:gd name="adj3" fmla="val 7238"/>
              <a:gd name="adj4" fmla="val 122218"/>
              <a:gd name="adj5" fmla="val 23471"/>
              <a:gd name="adj6" fmla="val 16430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Disturbance in electrical circuit due to outside source[s] of electromagnetic energy. </a:t>
            </a:r>
          </a:p>
        </p:txBody>
      </p:sp>
      <mc:AlternateContent xmlns:mc="http://schemas.openxmlformats.org/markup-compatibility/2006" xmlns:a14="http://schemas.microsoft.com/office/drawing/2010/main">
        <mc:Choice Requires="a14">
          <p:sp>
            <p:nvSpPr>
              <p:cNvPr id="15" name="Callout: Bent Line with Border and Accent Bar 14">
                <a:extLst>
                  <a:ext uri="{FF2B5EF4-FFF2-40B4-BE49-F238E27FC236}">
                    <a16:creationId xmlns:a16="http://schemas.microsoft.com/office/drawing/2014/main" id="{C2FA575D-B18E-A88C-A70B-89D18168FEA3}"/>
                  </a:ext>
                </a:extLst>
              </p:cNvPr>
              <p:cNvSpPr/>
              <p:nvPr/>
            </p:nvSpPr>
            <p:spPr>
              <a:xfrm>
                <a:off x="123750" y="2913526"/>
                <a:ext cx="4349638" cy="1631357"/>
              </a:xfrm>
              <a:prstGeom prst="accentBorderCallout2">
                <a:avLst>
                  <a:gd name="adj1" fmla="val 34138"/>
                  <a:gd name="adj2" fmla="val 105950"/>
                  <a:gd name="adj3" fmla="val -31344"/>
                  <a:gd name="adj4" fmla="val 120872"/>
                  <a:gd name="adj5" fmla="val -19015"/>
                  <a:gd name="adj6" fmla="val 14066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Common Mode (CM) noise flows to ground (displacement current). Caused by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𝑑𝑣</m:t>
                        </m:r>
                      </m:num>
                      <m:den>
                        <m:r>
                          <a:rPr lang="en-US" i="1" dirty="0" smtClean="0">
                            <a:latin typeface="Cambria Math" panose="02040503050406030204" pitchFamily="18" charset="0"/>
                          </a:rPr>
                          <m:t>𝑑𝑡</m:t>
                        </m:r>
                      </m:den>
                    </m:f>
                  </m:oMath>
                </a14:m>
                <a:r>
                  <a:rPr lang="en-US" dirty="0"/>
                  <a:t> coupling through parasitic capacitance</a:t>
                </a:r>
              </a:p>
            </p:txBody>
          </p:sp>
        </mc:Choice>
        <mc:Fallback xmlns="">
          <p:sp>
            <p:nvSpPr>
              <p:cNvPr id="15" name="Callout: Bent Line with Border and Accent Bar 14">
                <a:extLst>
                  <a:ext uri="{FF2B5EF4-FFF2-40B4-BE49-F238E27FC236}">
                    <a16:creationId xmlns:a16="http://schemas.microsoft.com/office/drawing/2014/main" id="{C2FA575D-B18E-A88C-A70B-89D18168FEA3}"/>
                  </a:ext>
                </a:extLst>
              </p:cNvPr>
              <p:cNvSpPr>
                <a:spLocks noRot="1" noChangeAspect="1" noMove="1" noResize="1" noEditPoints="1" noAdjustHandles="1" noChangeArrowheads="1" noChangeShapeType="1" noTextEdit="1"/>
              </p:cNvSpPr>
              <p:nvPr/>
            </p:nvSpPr>
            <p:spPr>
              <a:xfrm>
                <a:off x="123750" y="2913526"/>
                <a:ext cx="4349638" cy="1631357"/>
              </a:xfrm>
              <a:prstGeom prst="accentBorderCallout2">
                <a:avLst>
                  <a:gd name="adj1" fmla="val 34138"/>
                  <a:gd name="adj2" fmla="val 105950"/>
                  <a:gd name="adj3" fmla="val -31344"/>
                  <a:gd name="adj4" fmla="val 120872"/>
                  <a:gd name="adj5" fmla="val -19015"/>
                  <a:gd name="adj6" fmla="val 140666"/>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llout: Bent Line with Border and Accent Bar 15">
                <a:extLst>
                  <a:ext uri="{FF2B5EF4-FFF2-40B4-BE49-F238E27FC236}">
                    <a16:creationId xmlns:a16="http://schemas.microsoft.com/office/drawing/2014/main" id="{05252703-C5A6-14D7-51BF-3629D82B4B7B}"/>
                  </a:ext>
                </a:extLst>
              </p:cNvPr>
              <p:cNvSpPr/>
              <p:nvPr/>
            </p:nvSpPr>
            <p:spPr>
              <a:xfrm>
                <a:off x="123750" y="4984151"/>
                <a:ext cx="4349638" cy="1631356"/>
              </a:xfrm>
              <a:prstGeom prst="accentBorderCallout2">
                <a:avLst>
                  <a:gd name="adj1" fmla="val 34138"/>
                  <a:gd name="adj2" fmla="val 105950"/>
                  <a:gd name="adj3" fmla="val -96738"/>
                  <a:gd name="adj4" fmla="val 111585"/>
                  <a:gd name="adj5" fmla="val -116831"/>
                  <a:gd name="adj6" fmla="val 192743"/>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Differential Mode (DM) noise flows between two lines. Caused by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𝑑𝑖</m:t>
                        </m:r>
                      </m:num>
                      <m:den>
                        <m:r>
                          <a:rPr lang="en-US" i="1" dirty="0" smtClean="0">
                            <a:latin typeface="Cambria Math" panose="02040503050406030204" pitchFamily="18" charset="0"/>
                          </a:rPr>
                          <m:t>𝑑𝑡</m:t>
                        </m:r>
                      </m:den>
                    </m:f>
                    <m:r>
                      <a:rPr lang="en-US" i="1" dirty="0" smtClean="0">
                        <a:latin typeface="Cambria Math" panose="02040503050406030204" pitchFamily="18" charset="0"/>
                      </a:rPr>
                      <m:t> </m:t>
                    </m:r>
                  </m:oMath>
                </a14:m>
                <a:r>
                  <a:rPr lang="en-US" dirty="0"/>
                  <a:t>coupling through parasitic inductance, typically trace loops, harnesses, etc.</a:t>
                </a:r>
              </a:p>
            </p:txBody>
          </p:sp>
        </mc:Choice>
        <mc:Fallback xmlns="">
          <p:sp>
            <p:nvSpPr>
              <p:cNvPr id="16" name="Callout: Bent Line with Border and Accent Bar 15">
                <a:extLst>
                  <a:ext uri="{FF2B5EF4-FFF2-40B4-BE49-F238E27FC236}">
                    <a16:creationId xmlns:a16="http://schemas.microsoft.com/office/drawing/2014/main" id="{05252703-C5A6-14D7-51BF-3629D82B4B7B}"/>
                  </a:ext>
                </a:extLst>
              </p:cNvPr>
              <p:cNvSpPr>
                <a:spLocks noRot="1" noChangeAspect="1" noMove="1" noResize="1" noEditPoints="1" noAdjustHandles="1" noChangeArrowheads="1" noChangeShapeType="1" noTextEdit="1"/>
              </p:cNvSpPr>
              <p:nvPr/>
            </p:nvSpPr>
            <p:spPr>
              <a:xfrm>
                <a:off x="123750" y="4984151"/>
                <a:ext cx="4349638" cy="1631356"/>
              </a:xfrm>
              <a:prstGeom prst="accentBorderCallout2">
                <a:avLst>
                  <a:gd name="adj1" fmla="val 34138"/>
                  <a:gd name="adj2" fmla="val 105950"/>
                  <a:gd name="adj3" fmla="val -96738"/>
                  <a:gd name="adj4" fmla="val 111585"/>
                  <a:gd name="adj5" fmla="val -116831"/>
                  <a:gd name="adj6" fmla="val 192743"/>
                </a:avLst>
              </a:prstGeom>
              <a:blipFill>
                <a:blip r:embed="rId4"/>
                <a:stretch>
                  <a:fillRect/>
                </a:stretch>
              </a:blipFill>
            </p:spPr>
            <p:txBody>
              <a:bodyPr/>
              <a:lstStyle/>
              <a:p>
                <a:r>
                  <a:rPr lang="en-US">
                    <a:noFill/>
                  </a:rPr>
                  <a:t> </a:t>
                </a:r>
              </a:p>
            </p:txBody>
          </p:sp>
        </mc:Fallback>
      </mc:AlternateContent>
      <p:pic>
        <p:nvPicPr>
          <p:cNvPr id="19" name="Picture 4" descr="20170926_graf_11">
            <a:extLst>
              <a:ext uri="{FF2B5EF4-FFF2-40B4-BE49-F238E27FC236}">
                <a16:creationId xmlns:a16="http://schemas.microsoft.com/office/drawing/2014/main" id="{F8377762-E246-5ADF-51AF-DA1CAC9D0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671" y="3429000"/>
            <a:ext cx="3390900" cy="23717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9AD59E-09DC-2CB1-B094-EEA55CCFB904}"/>
                  </a:ext>
                </a:extLst>
              </p:cNvPr>
              <p:cNvSpPr txBox="1"/>
              <p:nvPr/>
            </p:nvSpPr>
            <p:spPr>
              <a:xfrm>
                <a:off x="5369609" y="5997261"/>
                <a:ext cx="2661023"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1800" b="0" i="1" kern="0" smtClean="0">
                              <a:latin typeface="Cambria Math" panose="02040503050406030204" pitchFamily="18" charset="0"/>
                              <a:ea typeface="Cambria Math" panose="02040503050406030204" pitchFamily="18" charset="0"/>
                            </a:rPr>
                          </m:ctrlPr>
                        </m:sSubPr>
                        <m:e>
                          <m:r>
                            <a:rPr lang="en-US" altLang="en-US" sz="1800" b="0" i="1" kern="0">
                              <a:latin typeface="Cambria Math" panose="02040503050406030204" pitchFamily="18" charset="0"/>
                              <a:ea typeface="Cambria Math" panose="02040503050406030204" pitchFamily="18" charset="0"/>
                            </a:rPr>
                            <m:t>𝑖</m:t>
                          </m:r>
                        </m:e>
                        <m:sub>
                          <m:r>
                            <a:rPr lang="en-US" altLang="en-US" sz="1800" b="0" i="1" kern="0">
                              <a:latin typeface="Cambria Math" panose="02040503050406030204" pitchFamily="18" charset="0"/>
                              <a:ea typeface="Cambria Math" panose="02040503050406030204" pitchFamily="18" charset="0"/>
                            </a:rPr>
                            <m:t>𝑐𝑚</m:t>
                          </m:r>
                        </m:sub>
                      </m:sSub>
                      <m:r>
                        <a:rPr lang="en-US" altLang="en-US" sz="1800" b="0" i="1" kern="0">
                          <a:latin typeface="Cambria Math" panose="02040503050406030204" pitchFamily="18" charset="0"/>
                          <a:ea typeface="Cambria Math" panose="02040503050406030204" pitchFamily="18" charset="0"/>
                        </a:rPr>
                        <m:t>=</m:t>
                      </m:r>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a:latin typeface="Cambria Math" panose="02040503050406030204" pitchFamily="18" charset="0"/>
                              <a:ea typeface="Cambria Math" panose="02040503050406030204" pitchFamily="18" charset="0"/>
                            </a:rPr>
                            <m:t>𝐶</m:t>
                          </m:r>
                        </m:e>
                        <m:sub>
                          <m:r>
                            <a:rPr lang="en-US" altLang="en-US" sz="1800" b="0" i="1" kern="0">
                              <a:latin typeface="Cambria Math" panose="02040503050406030204" pitchFamily="18" charset="0"/>
                              <a:ea typeface="Cambria Math" panose="02040503050406030204" pitchFamily="18" charset="0"/>
                            </a:rPr>
                            <m:t>𝑝𝑎𝑟𝑎𝑠𝑖𝑡𝑖𝑐</m:t>
                          </m:r>
                        </m:sub>
                      </m:sSub>
                      <m:r>
                        <a:rPr lang="en-US" altLang="en-US" sz="1800" b="0" i="1" kern="0">
                          <a:latin typeface="Cambria Math" panose="02040503050406030204" pitchFamily="18" charset="0"/>
                          <a:ea typeface="Cambria Math" panose="02040503050406030204" pitchFamily="18" charset="0"/>
                        </a:rPr>
                        <m:t>∗</m:t>
                      </m:r>
                      <m:f>
                        <m:fPr>
                          <m:ctrlPr>
                            <a:rPr lang="en-US" altLang="en-US" sz="1800" b="0" i="1" kern="0">
                              <a:latin typeface="Cambria Math" panose="02040503050406030204" pitchFamily="18" charset="0"/>
                              <a:ea typeface="Cambria Math" panose="02040503050406030204" pitchFamily="18" charset="0"/>
                            </a:rPr>
                          </m:ctrlPr>
                        </m:fPr>
                        <m:num>
                          <m:r>
                            <a:rPr lang="en-US" altLang="en-US" sz="1800" b="0" i="1" kern="0">
                              <a:latin typeface="Cambria Math" panose="02040503050406030204" pitchFamily="18" charset="0"/>
                              <a:ea typeface="Cambria Math" panose="02040503050406030204" pitchFamily="18" charset="0"/>
                            </a:rPr>
                            <m:t>𝑑</m:t>
                          </m:r>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a:latin typeface="Cambria Math" panose="02040503050406030204" pitchFamily="18" charset="0"/>
                                  <a:ea typeface="Cambria Math" panose="02040503050406030204" pitchFamily="18" charset="0"/>
                                </a:rPr>
                                <m:t>𝑣</m:t>
                              </m:r>
                            </m:e>
                            <m:sub>
                              <m:r>
                                <a:rPr lang="en-US" altLang="en-US" sz="1800" b="0" i="1" kern="0">
                                  <a:latin typeface="Cambria Math" panose="02040503050406030204" pitchFamily="18" charset="0"/>
                                  <a:ea typeface="Cambria Math" panose="02040503050406030204" pitchFamily="18" charset="0"/>
                                </a:rPr>
                                <m:t>𝑛𝑜𝑖𝑠𝑒</m:t>
                              </m:r>
                            </m:sub>
                          </m:sSub>
                        </m:num>
                        <m:den>
                          <m:r>
                            <a:rPr lang="en-US" altLang="en-US" sz="1800" b="0" i="1" kern="0">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20" name="TextBox 19">
                <a:extLst>
                  <a:ext uri="{FF2B5EF4-FFF2-40B4-BE49-F238E27FC236}">
                    <a16:creationId xmlns:a16="http://schemas.microsoft.com/office/drawing/2014/main" id="{C09AD59E-09DC-2CB1-B094-EEA55CCFB904}"/>
                  </a:ext>
                </a:extLst>
              </p:cNvPr>
              <p:cNvSpPr txBox="1">
                <a:spLocks noRot="1" noChangeAspect="1" noMove="1" noResize="1" noEditPoints="1" noAdjustHandles="1" noChangeArrowheads="1" noChangeShapeType="1" noTextEdit="1"/>
              </p:cNvSpPr>
              <p:nvPr/>
            </p:nvSpPr>
            <p:spPr>
              <a:xfrm>
                <a:off x="5369609" y="5997261"/>
                <a:ext cx="2661023" cy="618246"/>
              </a:xfrm>
              <a:prstGeom prst="rect">
                <a:avLst/>
              </a:prstGeom>
              <a:blipFill>
                <a:blip r:embed="rId6"/>
                <a:stretch>
                  <a:fillRect/>
                </a:stretch>
              </a:blipFill>
            </p:spPr>
            <p:txBody>
              <a:bodyPr/>
              <a:lstStyle/>
              <a:p>
                <a:r>
                  <a:rPr lang="en-US">
                    <a:noFill/>
                  </a:rPr>
                  <a:t> </a:t>
                </a:r>
              </a:p>
            </p:txBody>
          </p:sp>
        </mc:Fallback>
      </mc:AlternateContent>
      <p:pic>
        <p:nvPicPr>
          <p:cNvPr id="21" name="Picture 2" descr="20170926_graf_11">
            <a:extLst>
              <a:ext uri="{FF2B5EF4-FFF2-40B4-BE49-F238E27FC236}">
                <a16:creationId xmlns:a16="http://schemas.microsoft.com/office/drawing/2014/main" id="{01703478-D6E0-45D9-4BAA-FAAAA5E87BC3}"/>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8395571" y="3411069"/>
            <a:ext cx="2877441" cy="2505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5B0A49-4724-58D0-828D-884E6EA8CC9B}"/>
                  </a:ext>
                </a:extLst>
              </p:cNvPr>
              <p:cNvSpPr txBox="1"/>
              <p:nvPr/>
            </p:nvSpPr>
            <p:spPr>
              <a:xfrm>
                <a:off x="8775313" y="5997261"/>
                <a:ext cx="2869035"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1800" b="0" i="1" kern="0" smtClea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𝑣</m:t>
                          </m:r>
                        </m:e>
                        <m:sub>
                          <m:r>
                            <a:rPr lang="en-US" altLang="en-US" sz="1800" b="0" i="1" kern="0" smtClean="0">
                              <a:latin typeface="Cambria Math" panose="02040503050406030204" pitchFamily="18" charset="0"/>
                              <a:ea typeface="Cambria Math" panose="02040503050406030204" pitchFamily="18" charset="0"/>
                            </a:rPr>
                            <m:t>𝑑𝑚</m:t>
                          </m:r>
                        </m:sub>
                      </m:sSub>
                      <m:r>
                        <a:rPr lang="en-US" altLang="en-US" sz="1800" b="0" i="1" kern="0">
                          <a:latin typeface="Cambria Math" panose="02040503050406030204" pitchFamily="18" charset="0"/>
                          <a:ea typeface="Cambria Math" panose="02040503050406030204" pitchFamily="18" charset="0"/>
                        </a:rPr>
                        <m:t>=</m:t>
                      </m:r>
                      <m:sSub>
                        <m:sSubPr>
                          <m:ctrlPr>
                            <a:rPr lang="en-US" altLang="en-US" sz="1800" b="0" i="1" ker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𝐿</m:t>
                          </m:r>
                        </m:e>
                        <m:sub>
                          <m:r>
                            <a:rPr lang="en-US" altLang="en-US" sz="1800" b="0" i="1" kern="0">
                              <a:latin typeface="Cambria Math" panose="02040503050406030204" pitchFamily="18" charset="0"/>
                              <a:ea typeface="Cambria Math" panose="02040503050406030204" pitchFamily="18" charset="0"/>
                            </a:rPr>
                            <m:t>𝑝𝑎𝑟𝑎𝑠𝑖𝑡𝑖𝑐</m:t>
                          </m:r>
                        </m:sub>
                      </m:sSub>
                      <m:r>
                        <a:rPr lang="en-US" altLang="en-US" sz="1800" b="0" i="1" kern="0">
                          <a:latin typeface="Cambria Math" panose="02040503050406030204" pitchFamily="18" charset="0"/>
                          <a:ea typeface="Cambria Math" panose="02040503050406030204" pitchFamily="18" charset="0"/>
                        </a:rPr>
                        <m:t>∗</m:t>
                      </m:r>
                      <m:f>
                        <m:fPr>
                          <m:ctrlPr>
                            <a:rPr lang="en-US" altLang="en-US" sz="1800" b="0" i="1" kern="0">
                              <a:latin typeface="Cambria Math" panose="02040503050406030204" pitchFamily="18" charset="0"/>
                              <a:ea typeface="Cambria Math" panose="02040503050406030204" pitchFamily="18" charset="0"/>
                            </a:rPr>
                          </m:ctrlPr>
                        </m:fPr>
                        <m:num>
                          <m:r>
                            <a:rPr lang="en-US" altLang="en-US" sz="1800" b="0" i="1" kern="0">
                              <a:latin typeface="Cambria Math" panose="02040503050406030204" pitchFamily="18" charset="0"/>
                              <a:ea typeface="Cambria Math" panose="02040503050406030204" pitchFamily="18" charset="0"/>
                            </a:rPr>
                            <m:t>𝑑</m:t>
                          </m:r>
                          <m:sSub>
                            <m:sSubPr>
                              <m:ctrlPr>
                                <a:rPr lang="en-US" altLang="en-US" sz="1800" b="0" i="1" kern="0" smtClean="0">
                                  <a:latin typeface="Cambria Math" panose="02040503050406030204" pitchFamily="18" charset="0"/>
                                  <a:ea typeface="Cambria Math" panose="02040503050406030204" pitchFamily="18" charset="0"/>
                                </a:rPr>
                              </m:ctrlPr>
                            </m:sSubPr>
                            <m:e>
                              <m:r>
                                <a:rPr lang="en-US" altLang="en-US" sz="1800" b="0" i="1" kern="0" smtClean="0">
                                  <a:latin typeface="Cambria Math" panose="02040503050406030204" pitchFamily="18" charset="0"/>
                                  <a:ea typeface="Cambria Math" panose="02040503050406030204" pitchFamily="18" charset="0"/>
                                </a:rPr>
                                <m:t>𝑖</m:t>
                              </m:r>
                            </m:e>
                            <m:sub>
                              <m:r>
                                <a:rPr lang="en-US" altLang="en-US" sz="1800" b="0" i="1" kern="0" smtClean="0">
                                  <a:latin typeface="Cambria Math" panose="02040503050406030204" pitchFamily="18" charset="0"/>
                                  <a:ea typeface="Cambria Math" panose="02040503050406030204" pitchFamily="18" charset="0"/>
                                </a:rPr>
                                <m:t>𝑛𝑜𝑖𝑠𝑒</m:t>
                              </m:r>
                            </m:sub>
                          </m:sSub>
                        </m:num>
                        <m:den>
                          <m:r>
                            <a:rPr lang="en-US" altLang="en-US" sz="1800" b="0" i="1" kern="0">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22" name="TextBox 21">
                <a:extLst>
                  <a:ext uri="{FF2B5EF4-FFF2-40B4-BE49-F238E27FC236}">
                    <a16:creationId xmlns:a16="http://schemas.microsoft.com/office/drawing/2014/main" id="{065B0A49-4724-58D0-828D-884E6EA8CC9B}"/>
                  </a:ext>
                </a:extLst>
              </p:cNvPr>
              <p:cNvSpPr txBox="1">
                <a:spLocks noRot="1" noChangeAspect="1" noMove="1" noResize="1" noEditPoints="1" noAdjustHandles="1" noChangeArrowheads="1" noChangeShapeType="1" noTextEdit="1"/>
              </p:cNvSpPr>
              <p:nvPr/>
            </p:nvSpPr>
            <p:spPr>
              <a:xfrm>
                <a:off x="8775313" y="5997261"/>
                <a:ext cx="2869035" cy="61824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10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P spid="16" grpId="0" animBg="1"/>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CBAACB-059A-8483-D6BB-7B9F6F4211BD}"/>
              </a:ext>
            </a:extLst>
          </p:cNvPr>
          <p:cNvSpPr>
            <a:spLocks noGrp="1"/>
          </p:cNvSpPr>
          <p:nvPr>
            <p:ph type="body" sz="quarter" idx="10"/>
          </p:nvPr>
        </p:nvSpPr>
        <p:spPr/>
        <p:txBody>
          <a:bodyPr/>
          <a:lstStyle/>
          <a:p>
            <a:r>
              <a:rPr lang="en-US" dirty="0"/>
              <a:t>New Design</a:t>
            </a:r>
          </a:p>
        </p:txBody>
      </p:sp>
      <p:pic>
        <p:nvPicPr>
          <p:cNvPr id="3" name="Picture 2">
            <a:extLst>
              <a:ext uri="{FF2B5EF4-FFF2-40B4-BE49-F238E27FC236}">
                <a16:creationId xmlns:a16="http://schemas.microsoft.com/office/drawing/2014/main" id="{DB1E4862-803E-9818-A7FE-E31CB1BE1EB8}"/>
              </a:ext>
            </a:extLst>
          </p:cNvPr>
          <p:cNvPicPr>
            <a:picLocks noChangeAspect="1"/>
          </p:cNvPicPr>
          <p:nvPr/>
        </p:nvPicPr>
        <p:blipFill dpi="0">
          <a:blip r:embed="rId2"/>
          <a:srcRect/>
          <a:stretch>
            <a:fillRect/>
          </a:stretch>
        </p:blipFill>
        <p:spPr>
          <a:xfrm>
            <a:off x="1726808" y="1063699"/>
            <a:ext cx="8738384" cy="5805842"/>
          </a:xfrm>
          <a:prstGeom prst="rect">
            <a:avLst/>
          </a:prstGeom>
        </p:spPr>
      </p:pic>
    </p:spTree>
    <p:extLst>
      <p:ext uri="{BB962C8B-B14F-4D97-AF65-F5344CB8AC3E}">
        <p14:creationId xmlns:p14="http://schemas.microsoft.com/office/powerpoint/2010/main" val="424223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77610-66F0-B36D-D9DB-0F07ADE3275A}"/>
              </a:ext>
            </a:extLst>
          </p:cNvPr>
          <p:cNvSpPr>
            <a:spLocks noGrp="1"/>
          </p:cNvSpPr>
          <p:nvPr>
            <p:ph type="body" sz="quarter" idx="11"/>
          </p:nvPr>
        </p:nvSpPr>
        <p:spPr/>
        <p:txBody>
          <a:bodyPr/>
          <a:lstStyle/>
          <a:p>
            <a:r>
              <a:rPr lang="en-US" dirty="0"/>
              <a:t>Abel Keeley</a:t>
            </a:r>
          </a:p>
          <a:p>
            <a:r>
              <a:rPr lang="en-US" dirty="0"/>
              <a:t>Electronics EEDP | Clothes Care</a:t>
            </a:r>
          </a:p>
          <a:p>
            <a:r>
              <a:rPr lang="en-US" dirty="0"/>
              <a:t>GE Appliances, a Haier company</a:t>
            </a:r>
          </a:p>
        </p:txBody>
      </p:sp>
      <p:sp>
        <p:nvSpPr>
          <p:cNvPr id="3" name="Text Placeholder 2">
            <a:extLst>
              <a:ext uri="{FF2B5EF4-FFF2-40B4-BE49-F238E27FC236}">
                <a16:creationId xmlns:a16="http://schemas.microsoft.com/office/drawing/2014/main" id="{D1FCE644-2E9C-9E8A-F34F-9A5CCFE5DD50}"/>
              </a:ext>
            </a:extLst>
          </p:cNvPr>
          <p:cNvSpPr>
            <a:spLocks noGrp="1"/>
          </p:cNvSpPr>
          <p:nvPr>
            <p:ph type="body" sz="quarter" idx="12"/>
          </p:nvPr>
        </p:nvSpPr>
        <p:spPr/>
        <p:txBody>
          <a:bodyPr>
            <a:normAutofit/>
          </a:bodyPr>
          <a:lstStyle/>
          <a:p>
            <a:r>
              <a:rPr lang="en-US" sz="6600" dirty="0"/>
              <a:t>Thank You</a:t>
            </a:r>
          </a:p>
        </p:txBody>
      </p:sp>
    </p:spTree>
    <p:extLst>
      <p:ext uri="{BB962C8B-B14F-4D97-AF65-F5344CB8AC3E}">
        <p14:creationId xmlns:p14="http://schemas.microsoft.com/office/powerpoint/2010/main" val="305272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2CFCA-6FB9-494C-4910-D03321891300}"/>
              </a:ext>
            </a:extLst>
          </p:cNvPr>
          <p:cNvSpPr>
            <a:spLocks noGrp="1"/>
          </p:cNvSpPr>
          <p:nvPr>
            <p:ph type="title"/>
          </p:nvPr>
        </p:nvSpPr>
        <p:spPr/>
        <p:txBody>
          <a:bodyPr/>
          <a:lstStyle/>
          <a:p>
            <a:r>
              <a:rPr lang="en-US" dirty="0"/>
              <a:t>Sources</a:t>
            </a:r>
          </a:p>
        </p:txBody>
      </p:sp>
      <p:graphicFrame>
        <p:nvGraphicFramePr>
          <p:cNvPr id="5" name="Object 4">
            <a:extLst>
              <a:ext uri="{FF2B5EF4-FFF2-40B4-BE49-F238E27FC236}">
                <a16:creationId xmlns:a16="http://schemas.microsoft.com/office/drawing/2014/main" id="{B80CD630-5AC7-E7BA-E774-07292347F7EF}"/>
              </a:ext>
            </a:extLst>
          </p:cNvPr>
          <p:cNvGraphicFramePr>
            <a:graphicFrameLocks noChangeAspect="1"/>
          </p:cNvGraphicFramePr>
          <p:nvPr>
            <p:extLst>
              <p:ext uri="{D42A27DB-BD31-4B8C-83A1-F6EECF244321}">
                <p14:modId xmlns:p14="http://schemas.microsoft.com/office/powerpoint/2010/main" val="3604829378"/>
              </p:ext>
            </p:extLst>
          </p:nvPr>
        </p:nvGraphicFramePr>
        <p:xfrm>
          <a:off x="1160106" y="4469233"/>
          <a:ext cx="1312506" cy="1107427"/>
        </p:xfrm>
        <a:graphic>
          <a:graphicData uri="http://schemas.openxmlformats.org/presentationml/2006/ole">
            <mc:AlternateContent xmlns:mc="http://schemas.openxmlformats.org/markup-compatibility/2006">
              <mc:Choice xmlns:v="urn:schemas-microsoft-com:vml" Requires="v">
                <p:oleObj name="Acrobat Document" showAsIcon="1" r:id="rId2" imgW="914400" imgH="771525" progId="Acrobat.Document.DC">
                  <p:embed/>
                </p:oleObj>
              </mc:Choice>
              <mc:Fallback>
                <p:oleObj name="Acrobat Document" showAsIcon="1" r:id="rId2" imgW="914400" imgH="771525" progId="Acrobat.Document.DC">
                  <p:embed/>
                  <p:pic>
                    <p:nvPicPr>
                      <p:cNvPr id="5" name="Object 4">
                        <a:extLst>
                          <a:ext uri="{FF2B5EF4-FFF2-40B4-BE49-F238E27FC236}">
                            <a16:creationId xmlns:a16="http://schemas.microsoft.com/office/drawing/2014/main" id="{B80CD630-5AC7-E7BA-E774-07292347F7EF}"/>
                          </a:ext>
                        </a:extLst>
                      </p:cNvPr>
                      <p:cNvPicPr/>
                      <p:nvPr/>
                    </p:nvPicPr>
                    <p:blipFill>
                      <a:blip r:embed="rId3"/>
                      <a:stretch>
                        <a:fillRect/>
                      </a:stretch>
                    </p:blipFill>
                    <p:spPr>
                      <a:xfrm>
                        <a:off x="1160106" y="4469233"/>
                        <a:ext cx="1312506" cy="110742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80549FC-7947-B7F3-A39D-71B57AA63E8E}"/>
              </a:ext>
            </a:extLst>
          </p:cNvPr>
          <p:cNvGraphicFramePr>
            <a:graphicFrameLocks noChangeAspect="1"/>
          </p:cNvGraphicFramePr>
          <p:nvPr>
            <p:extLst>
              <p:ext uri="{D42A27DB-BD31-4B8C-83A1-F6EECF244321}">
                <p14:modId xmlns:p14="http://schemas.microsoft.com/office/powerpoint/2010/main" val="838380896"/>
              </p:ext>
            </p:extLst>
          </p:nvPr>
        </p:nvGraphicFramePr>
        <p:xfrm>
          <a:off x="9520335" y="4469233"/>
          <a:ext cx="1312506" cy="1107427"/>
        </p:xfrm>
        <a:graphic>
          <a:graphicData uri="http://schemas.openxmlformats.org/presentationml/2006/ole">
            <mc:AlternateContent xmlns:mc="http://schemas.openxmlformats.org/markup-compatibility/2006">
              <mc:Choice xmlns:v="urn:schemas-microsoft-com:vml" Requires="v">
                <p:oleObj name="Acrobat Document" showAsIcon="1" r:id="rId4" imgW="914400" imgH="771525" progId="Acrobat.Document.DC">
                  <p:embed/>
                </p:oleObj>
              </mc:Choice>
              <mc:Fallback>
                <p:oleObj name="Acrobat Document" showAsIcon="1" r:id="rId4" imgW="914400" imgH="771525" progId="Acrobat.Document.DC">
                  <p:embed/>
                  <p:pic>
                    <p:nvPicPr>
                      <p:cNvPr id="6" name="Object 5">
                        <a:extLst>
                          <a:ext uri="{FF2B5EF4-FFF2-40B4-BE49-F238E27FC236}">
                            <a16:creationId xmlns:a16="http://schemas.microsoft.com/office/drawing/2014/main" id="{180549FC-7947-B7F3-A39D-71B57AA63E8E}"/>
                          </a:ext>
                        </a:extLst>
                      </p:cNvPr>
                      <p:cNvPicPr/>
                      <p:nvPr/>
                    </p:nvPicPr>
                    <p:blipFill>
                      <a:blip r:embed="rId5"/>
                      <a:stretch>
                        <a:fillRect/>
                      </a:stretch>
                    </p:blipFill>
                    <p:spPr>
                      <a:xfrm>
                        <a:off x="9520335" y="4469233"/>
                        <a:ext cx="1312506" cy="1107427"/>
                      </a:xfrm>
                      <a:prstGeom prst="rect">
                        <a:avLst/>
                      </a:prstGeom>
                    </p:spPr>
                  </p:pic>
                </p:oleObj>
              </mc:Fallback>
            </mc:AlternateContent>
          </a:graphicData>
        </a:graphic>
      </p:graphicFrame>
    </p:spTree>
    <p:extLst>
      <p:ext uri="{BB962C8B-B14F-4D97-AF65-F5344CB8AC3E}">
        <p14:creationId xmlns:p14="http://schemas.microsoft.com/office/powerpoint/2010/main" val="263187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28EF7E-BC61-939B-60CB-1F3ACFE00540}"/>
              </a:ext>
            </a:extLst>
          </p:cNvPr>
          <p:cNvSpPr>
            <a:spLocks noGrp="1"/>
          </p:cNvSpPr>
          <p:nvPr>
            <p:ph type="body" sz="quarter" idx="26"/>
          </p:nvPr>
        </p:nvSpPr>
        <p:spPr>
          <a:xfrm>
            <a:off x="873290" y="2616251"/>
            <a:ext cx="4953352" cy="2083071"/>
          </a:xfrm>
          <a:noFill/>
        </p:spPr>
        <p:txBody>
          <a:bodyPr/>
          <a:lstStyle/>
          <a:p>
            <a:r>
              <a:rPr lang="en-US" dirty="0"/>
              <a:t>Python Design Tool Walkthrough</a:t>
            </a:r>
          </a:p>
        </p:txBody>
      </p:sp>
      <p:pic>
        <p:nvPicPr>
          <p:cNvPr id="6" name="Picture Placeholder 5">
            <a:extLst>
              <a:ext uri="{FF2B5EF4-FFF2-40B4-BE49-F238E27FC236}">
                <a16:creationId xmlns:a16="http://schemas.microsoft.com/office/drawing/2014/main" id="{EB85A28F-189F-A3A7-0164-88658FAAB2F2}"/>
              </a:ext>
            </a:extLst>
          </p:cNvPr>
          <p:cNvPicPr>
            <a:picLocks noGrp="1" noChangeAspect="1"/>
          </p:cNvPicPr>
          <p:nvPr>
            <p:ph type="pic" sz="quarter" idx="23"/>
          </p:nvPr>
        </p:nvPicPr>
        <p:blipFill rotWithShape="1">
          <a:blip r:embed="rId2"/>
          <a:srcRect l="18490" r="18490"/>
          <a:stretch/>
        </p:blipFill>
        <p:spPr>
          <a:xfrm>
            <a:off x="6400800" y="-717630"/>
            <a:ext cx="8105150" cy="8105150"/>
          </a:xfrm>
          <a:solidFill>
            <a:schemeClr val="bg1"/>
          </a:solidFill>
        </p:spPr>
      </p:pic>
    </p:spTree>
    <p:extLst>
      <p:ext uri="{BB962C8B-B14F-4D97-AF65-F5344CB8AC3E}">
        <p14:creationId xmlns:p14="http://schemas.microsoft.com/office/powerpoint/2010/main" val="146607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BD0813-BE84-6CEC-9F06-14F650BBF1A6}"/>
              </a:ext>
            </a:extLst>
          </p:cNvPr>
          <p:cNvSpPr>
            <a:spLocks noGrp="1"/>
          </p:cNvSpPr>
          <p:nvPr>
            <p:ph type="body" sz="quarter" idx="10"/>
          </p:nvPr>
        </p:nvSpPr>
        <p:spPr/>
        <p:txBody>
          <a:bodyPr/>
          <a:lstStyle/>
          <a:p>
            <a:r>
              <a:rPr lang="en-US" dirty="0"/>
              <a:t>Measurement File Select</a:t>
            </a:r>
          </a:p>
        </p:txBody>
      </p:sp>
      <p:pic>
        <p:nvPicPr>
          <p:cNvPr id="6" name="Picture 5">
            <a:extLst>
              <a:ext uri="{FF2B5EF4-FFF2-40B4-BE49-F238E27FC236}">
                <a16:creationId xmlns:a16="http://schemas.microsoft.com/office/drawing/2014/main" id="{39FC1447-4CFF-F118-EECF-3A00AE25019D}"/>
              </a:ext>
            </a:extLst>
          </p:cNvPr>
          <p:cNvPicPr>
            <a:picLocks noChangeAspect="1"/>
          </p:cNvPicPr>
          <p:nvPr/>
        </p:nvPicPr>
        <p:blipFill>
          <a:blip r:embed="rId2"/>
          <a:stretch>
            <a:fillRect/>
          </a:stretch>
        </p:blipFill>
        <p:spPr>
          <a:xfrm>
            <a:off x="7434590" y="1277710"/>
            <a:ext cx="3667637" cy="1381318"/>
          </a:xfrm>
          <a:prstGeom prst="rect">
            <a:avLst/>
          </a:prstGeom>
        </p:spPr>
      </p:pic>
      <p:graphicFrame>
        <p:nvGraphicFramePr>
          <p:cNvPr id="8" name="Table 7">
            <a:extLst>
              <a:ext uri="{FF2B5EF4-FFF2-40B4-BE49-F238E27FC236}">
                <a16:creationId xmlns:a16="http://schemas.microsoft.com/office/drawing/2014/main" id="{27889D52-BDE6-675A-FD43-05FF2C0145F8}"/>
              </a:ext>
            </a:extLst>
          </p:cNvPr>
          <p:cNvGraphicFramePr>
            <a:graphicFrameLocks noGrp="1"/>
          </p:cNvGraphicFramePr>
          <p:nvPr/>
        </p:nvGraphicFramePr>
        <p:xfrm>
          <a:off x="514965" y="3148046"/>
          <a:ext cx="10898189" cy="916305"/>
        </p:xfrm>
        <a:graphic>
          <a:graphicData uri="http://schemas.openxmlformats.org/drawingml/2006/table">
            <a:tbl>
              <a:tblPr>
                <a:tableStyleId>{775DCB02-9BB8-47FD-8907-85C794F793BA}</a:tableStyleId>
              </a:tblPr>
              <a:tblGrid>
                <a:gridCol w="904875">
                  <a:extLst>
                    <a:ext uri="{9D8B030D-6E8A-4147-A177-3AD203B41FA5}">
                      <a16:colId xmlns:a16="http://schemas.microsoft.com/office/drawing/2014/main" val="2266915536"/>
                    </a:ext>
                  </a:extLst>
                </a:gridCol>
                <a:gridCol w="2112963">
                  <a:extLst>
                    <a:ext uri="{9D8B030D-6E8A-4147-A177-3AD203B41FA5}">
                      <a16:colId xmlns:a16="http://schemas.microsoft.com/office/drawing/2014/main" val="334777498"/>
                    </a:ext>
                  </a:extLst>
                </a:gridCol>
                <a:gridCol w="2074863">
                  <a:extLst>
                    <a:ext uri="{9D8B030D-6E8A-4147-A177-3AD203B41FA5}">
                      <a16:colId xmlns:a16="http://schemas.microsoft.com/office/drawing/2014/main" val="4014884683"/>
                    </a:ext>
                  </a:extLst>
                </a:gridCol>
                <a:gridCol w="1366838">
                  <a:extLst>
                    <a:ext uri="{9D8B030D-6E8A-4147-A177-3AD203B41FA5}">
                      <a16:colId xmlns:a16="http://schemas.microsoft.com/office/drawing/2014/main" val="3174281725"/>
                    </a:ext>
                  </a:extLst>
                </a:gridCol>
                <a:gridCol w="2238375">
                  <a:extLst>
                    <a:ext uri="{9D8B030D-6E8A-4147-A177-3AD203B41FA5}">
                      <a16:colId xmlns:a16="http://schemas.microsoft.com/office/drawing/2014/main" val="227129164"/>
                    </a:ext>
                  </a:extLst>
                </a:gridCol>
                <a:gridCol w="2200275">
                  <a:extLst>
                    <a:ext uri="{9D8B030D-6E8A-4147-A177-3AD203B41FA5}">
                      <a16:colId xmlns:a16="http://schemas.microsoft.com/office/drawing/2014/main" val="3206322083"/>
                    </a:ext>
                  </a:extLst>
                </a:gridCol>
              </a:tblGrid>
              <a:tr h="190500">
                <a:tc>
                  <a:txBody>
                    <a:bodyPr/>
                    <a:lstStyle/>
                    <a:p>
                      <a:pPr algn="l" fontAlgn="b"/>
                      <a:r>
                        <a:rPr lang="en-US" sz="1100" b="0" u="none" strike="noStrike">
                          <a:solidFill>
                            <a:srgbClr val="000000"/>
                          </a:solidFill>
                          <a:effectLst/>
                        </a:rPr>
                        <a:t>Frequency [Hz]</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Common Mode Baseline Data [dBm]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Common Mode Filtered Data [dBm]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Noise Floor Data [dBm]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100" b="0" u="none" strike="noStrike">
                          <a:solidFill>
                            <a:srgbClr val="000000"/>
                          </a:solidFill>
                          <a:effectLst/>
                        </a:rPr>
                        <a:t>Differential Mode Baseline Data [dBm]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Differential Mode Filtered Data [dBm]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7181276"/>
                  </a:ext>
                </a:extLst>
              </a:tr>
              <a:tr h="190500">
                <a:tc>
                  <a:txBody>
                    <a:bodyPr/>
                    <a:lstStyle/>
                    <a:p>
                      <a:pPr algn="r" fontAlgn="b"/>
                      <a:r>
                        <a:rPr lang="en-US" sz="1100" b="0" u="none" strike="noStrike">
                          <a:solidFill>
                            <a:srgbClr val="000000"/>
                          </a:solidFill>
                          <a:effectLst/>
                        </a:rPr>
                        <a:t>150000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-26.98616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-29.76937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-50.23812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-25.81429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-24.72054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95293930"/>
                  </a:ext>
                </a:extLst>
              </a:tr>
              <a:tr h="190500">
                <a:tc>
                  <a:txBody>
                    <a:bodyPr/>
                    <a:lstStyle/>
                    <a:p>
                      <a:pPr algn="r" fontAlgn="b"/>
                      <a:r>
                        <a:rPr lang="en-US" sz="1100" b="0" u="none" strike="noStrike">
                          <a:solidFill>
                            <a:srgbClr val="000000"/>
                          </a:solidFill>
                          <a:effectLst/>
                        </a:rPr>
                        <a:t>154500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-24.69612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-34.86702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-49.47151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-27.70394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-25.84358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9117054"/>
                  </a:ext>
                </a:extLst>
              </a:tr>
              <a:tr h="190500">
                <a:tc>
                  <a:txBody>
                    <a:bodyPr/>
                    <a:lstStyle/>
                    <a:p>
                      <a:pPr algn="r" fontAlgn="b"/>
                      <a:r>
                        <a:rPr lang="en-US" sz="1100" b="0" u="none" strike="noStrike">
                          <a:solidFill>
                            <a:srgbClr val="000000"/>
                          </a:solidFill>
                          <a:effectLst/>
                        </a:rPr>
                        <a:t>159000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-24.84261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-28.74886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-50.02815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-27.41585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-25.29671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7607439"/>
                  </a:ext>
                </a:extLst>
              </a:tr>
            </a:tbl>
          </a:graphicData>
        </a:graphic>
      </p:graphicFrame>
      <p:sp>
        <p:nvSpPr>
          <p:cNvPr id="9" name="Arrow: Bent 8">
            <a:extLst>
              <a:ext uri="{FF2B5EF4-FFF2-40B4-BE49-F238E27FC236}">
                <a16:creationId xmlns:a16="http://schemas.microsoft.com/office/drawing/2014/main" id="{BE7A69D2-5498-39B8-4D5C-D911A0FE3AEF}"/>
              </a:ext>
            </a:extLst>
          </p:cNvPr>
          <p:cNvSpPr/>
          <p:nvPr/>
        </p:nvSpPr>
        <p:spPr>
          <a:xfrm rot="16200000" flipH="1">
            <a:off x="5295636" y="824858"/>
            <a:ext cx="916307" cy="320333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0EDA2B1-0CA1-415F-6054-ED5C7CC70368}"/>
              </a:ext>
            </a:extLst>
          </p:cNvPr>
          <p:cNvSpPr txBox="1"/>
          <p:nvPr/>
        </p:nvSpPr>
        <p:spPr>
          <a:xfrm>
            <a:off x="137028" y="1539034"/>
            <a:ext cx="4145724" cy="1477328"/>
          </a:xfrm>
          <a:prstGeom prst="rect">
            <a:avLst/>
          </a:prstGeom>
          <a:noFill/>
        </p:spPr>
        <p:txBody>
          <a:bodyPr wrap="square" rtlCol="0">
            <a:spAutoFit/>
          </a:bodyPr>
          <a:lstStyle/>
          <a:p>
            <a:r>
              <a:rPr lang="en-US" dirty="0"/>
              <a:t>Example of what a measurement file should look like. Selecting view template will create a CSV file with the correct headers that you can copy your measurements into.</a:t>
            </a:r>
          </a:p>
        </p:txBody>
      </p:sp>
      <p:sp>
        <p:nvSpPr>
          <p:cNvPr id="11" name="TextBox 10">
            <a:extLst>
              <a:ext uri="{FF2B5EF4-FFF2-40B4-BE49-F238E27FC236}">
                <a16:creationId xmlns:a16="http://schemas.microsoft.com/office/drawing/2014/main" id="{34809277-5179-0847-84CF-023D5992F5F7}"/>
              </a:ext>
            </a:extLst>
          </p:cNvPr>
          <p:cNvSpPr txBox="1"/>
          <p:nvPr/>
        </p:nvSpPr>
        <p:spPr>
          <a:xfrm>
            <a:off x="2702856" y="4779911"/>
            <a:ext cx="5414777" cy="1200329"/>
          </a:xfrm>
          <a:prstGeom prst="rect">
            <a:avLst/>
          </a:prstGeom>
          <a:noFill/>
        </p:spPr>
        <p:txBody>
          <a:bodyPr wrap="square" rtlCol="0">
            <a:spAutoFit/>
          </a:bodyPr>
          <a:lstStyle/>
          <a:p>
            <a:r>
              <a:rPr lang="en-US" dirty="0"/>
              <a:t>Note – the frequency should typically run from 150KHz to at least 30MHz. For every given frequency, there must be a measurement in every column.</a:t>
            </a:r>
          </a:p>
        </p:txBody>
      </p:sp>
      <p:graphicFrame>
        <p:nvGraphicFramePr>
          <p:cNvPr id="2" name="Object 1">
            <a:extLst>
              <a:ext uri="{FF2B5EF4-FFF2-40B4-BE49-F238E27FC236}">
                <a16:creationId xmlns:a16="http://schemas.microsoft.com/office/drawing/2014/main" id="{435F453D-09C3-22BA-7F46-74EF78A63550}"/>
              </a:ext>
            </a:extLst>
          </p:cNvPr>
          <p:cNvGraphicFramePr>
            <a:graphicFrameLocks noChangeAspect="1"/>
          </p:cNvGraphicFramePr>
          <p:nvPr>
            <p:extLst>
              <p:ext uri="{D42A27DB-BD31-4B8C-83A1-F6EECF244321}">
                <p14:modId xmlns:p14="http://schemas.microsoft.com/office/powerpoint/2010/main" val="3526402223"/>
              </p:ext>
            </p:extLst>
          </p:nvPr>
        </p:nvGraphicFramePr>
        <p:xfrm>
          <a:off x="9489144" y="4808765"/>
          <a:ext cx="914400" cy="771525"/>
        </p:xfrm>
        <a:graphic>
          <a:graphicData uri="http://schemas.openxmlformats.org/presentationml/2006/ole">
            <mc:AlternateContent xmlns:mc="http://schemas.openxmlformats.org/markup-compatibility/2006">
              <mc:Choice xmlns:v="urn:schemas-microsoft-com:vml" Requires="v">
                <p:oleObj name="Worksheet" showAsIcon="1" r:id="rId3" imgW="914400" imgH="771525" progId="Excel.Sheet.12">
                  <p:embed/>
                </p:oleObj>
              </mc:Choice>
              <mc:Fallback>
                <p:oleObj name="Worksheet" showAsIcon="1" r:id="rId3" imgW="914400" imgH="771525" progId="Excel.Sheet.12">
                  <p:embed/>
                  <p:pic>
                    <p:nvPicPr>
                      <p:cNvPr id="2" name="Object 1">
                        <a:extLst>
                          <a:ext uri="{FF2B5EF4-FFF2-40B4-BE49-F238E27FC236}">
                            <a16:creationId xmlns:a16="http://schemas.microsoft.com/office/drawing/2014/main" id="{435F453D-09C3-22BA-7F46-74EF78A63550}"/>
                          </a:ext>
                        </a:extLst>
                      </p:cNvPr>
                      <p:cNvPicPr/>
                      <p:nvPr/>
                    </p:nvPicPr>
                    <p:blipFill>
                      <a:blip r:embed="rId4"/>
                      <a:stretch>
                        <a:fillRect/>
                      </a:stretch>
                    </p:blipFill>
                    <p:spPr>
                      <a:xfrm>
                        <a:off x="9489144" y="480876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8330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BD0813-BE84-6CEC-9F06-14F650BBF1A6}"/>
              </a:ext>
            </a:extLst>
          </p:cNvPr>
          <p:cNvSpPr>
            <a:spLocks noGrp="1"/>
          </p:cNvSpPr>
          <p:nvPr>
            <p:ph type="body" sz="quarter" idx="10"/>
          </p:nvPr>
        </p:nvSpPr>
        <p:spPr/>
        <p:txBody>
          <a:bodyPr/>
          <a:lstStyle/>
          <a:p>
            <a:r>
              <a:rPr lang="en-US" dirty="0"/>
              <a:t>Noise Impedance</a:t>
            </a:r>
          </a:p>
        </p:txBody>
      </p:sp>
      <p:sp>
        <p:nvSpPr>
          <p:cNvPr id="9" name="Arrow: Bent 8">
            <a:extLst>
              <a:ext uri="{FF2B5EF4-FFF2-40B4-BE49-F238E27FC236}">
                <a16:creationId xmlns:a16="http://schemas.microsoft.com/office/drawing/2014/main" id="{BE7A69D2-5498-39B8-4D5C-D911A0FE3AEF}"/>
              </a:ext>
            </a:extLst>
          </p:cNvPr>
          <p:cNvSpPr/>
          <p:nvPr/>
        </p:nvSpPr>
        <p:spPr>
          <a:xfrm rot="16200000" flipH="1">
            <a:off x="5500249" y="2552358"/>
            <a:ext cx="916307" cy="126124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0EDA2B1-0CA1-415F-6054-ED5C7CC70368}"/>
              </a:ext>
            </a:extLst>
          </p:cNvPr>
          <p:cNvSpPr txBox="1"/>
          <p:nvPr/>
        </p:nvSpPr>
        <p:spPr>
          <a:xfrm>
            <a:off x="169769" y="2444316"/>
            <a:ext cx="4672819" cy="2308324"/>
          </a:xfrm>
          <a:prstGeom prst="rect">
            <a:avLst/>
          </a:prstGeom>
          <a:noFill/>
        </p:spPr>
        <p:txBody>
          <a:bodyPr wrap="square" rtlCol="0">
            <a:spAutoFit/>
          </a:bodyPr>
          <a:lstStyle/>
          <a:p>
            <a:r>
              <a:rPr lang="en-US" dirty="0"/>
              <a:t>Example of what choke model file should look like. The tool will perform linear interpolation between the provided data points, so make sure you have enough data points to provide a reasonable accurate interpolation. Selecting Generate Template will create a CSV file with appropriate headers for you to fill out.</a:t>
            </a:r>
          </a:p>
        </p:txBody>
      </p:sp>
      <p:sp>
        <p:nvSpPr>
          <p:cNvPr id="11" name="TextBox 10">
            <a:extLst>
              <a:ext uri="{FF2B5EF4-FFF2-40B4-BE49-F238E27FC236}">
                <a16:creationId xmlns:a16="http://schemas.microsoft.com/office/drawing/2014/main" id="{34809277-5179-0847-84CF-023D5992F5F7}"/>
              </a:ext>
            </a:extLst>
          </p:cNvPr>
          <p:cNvSpPr txBox="1"/>
          <p:nvPr/>
        </p:nvSpPr>
        <p:spPr>
          <a:xfrm>
            <a:off x="543625" y="5523782"/>
            <a:ext cx="5414777" cy="1200329"/>
          </a:xfrm>
          <a:prstGeom prst="rect">
            <a:avLst/>
          </a:prstGeom>
          <a:noFill/>
        </p:spPr>
        <p:txBody>
          <a:bodyPr wrap="square" rtlCol="0">
            <a:spAutoFit/>
          </a:bodyPr>
          <a:lstStyle/>
          <a:p>
            <a:r>
              <a:rPr lang="en-US" dirty="0"/>
              <a:t>Note – the choke and capacitance numbers should reflect the actual components you used to gather the initial data with. You NEED TO TEST THOSE EXACT COMPONENTS.</a:t>
            </a:r>
          </a:p>
        </p:txBody>
      </p:sp>
      <p:pic>
        <p:nvPicPr>
          <p:cNvPr id="13" name="Picture 12">
            <a:extLst>
              <a:ext uri="{FF2B5EF4-FFF2-40B4-BE49-F238E27FC236}">
                <a16:creationId xmlns:a16="http://schemas.microsoft.com/office/drawing/2014/main" id="{E4A77102-6503-8DF1-6686-A65F877E60B9}"/>
              </a:ext>
            </a:extLst>
          </p:cNvPr>
          <p:cNvPicPr>
            <a:picLocks noChangeAspect="1"/>
          </p:cNvPicPr>
          <p:nvPr/>
        </p:nvPicPr>
        <p:blipFill>
          <a:blip r:embed="rId2"/>
          <a:stretch>
            <a:fillRect/>
          </a:stretch>
        </p:blipFill>
        <p:spPr>
          <a:xfrm>
            <a:off x="6589026" y="2099399"/>
            <a:ext cx="5602974" cy="3528625"/>
          </a:xfrm>
          <a:prstGeom prst="rect">
            <a:avLst/>
          </a:prstGeom>
        </p:spPr>
      </p:pic>
      <p:graphicFrame>
        <p:nvGraphicFramePr>
          <p:cNvPr id="14" name="Table 13">
            <a:extLst>
              <a:ext uri="{FF2B5EF4-FFF2-40B4-BE49-F238E27FC236}">
                <a16:creationId xmlns:a16="http://schemas.microsoft.com/office/drawing/2014/main" id="{8C378AD3-86BF-D985-0E44-FB1DFF0DCC2B}"/>
              </a:ext>
            </a:extLst>
          </p:cNvPr>
          <p:cNvGraphicFramePr>
            <a:graphicFrameLocks noGrp="1"/>
          </p:cNvGraphicFramePr>
          <p:nvPr>
            <p:extLst>
              <p:ext uri="{D42A27DB-BD31-4B8C-83A1-F6EECF244321}">
                <p14:modId xmlns:p14="http://schemas.microsoft.com/office/powerpoint/2010/main" val="1875265152"/>
              </p:ext>
            </p:extLst>
          </p:nvPr>
        </p:nvGraphicFramePr>
        <p:xfrm>
          <a:off x="4938136" y="3827438"/>
          <a:ext cx="1452563" cy="1129665"/>
        </p:xfrm>
        <a:graphic>
          <a:graphicData uri="http://schemas.openxmlformats.org/drawingml/2006/table">
            <a:tbl>
              <a:tblPr>
                <a:tableStyleId>{3C2FFA5D-87B4-456A-9821-1D502468CF0F}</a:tableStyleId>
              </a:tblPr>
              <a:tblGrid>
                <a:gridCol w="711200">
                  <a:extLst>
                    <a:ext uri="{9D8B030D-6E8A-4147-A177-3AD203B41FA5}">
                      <a16:colId xmlns:a16="http://schemas.microsoft.com/office/drawing/2014/main" val="2748326352"/>
                    </a:ext>
                  </a:extLst>
                </a:gridCol>
                <a:gridCol w="741363">
                  <a:extLst>
                    <a:ext uri="{9D8B030D-6E8A-4147-A177-3AD203B41FA5}">
                      <a16:colId xmlns:a16="http://schemas.microsoft.com/office/drawing/2014/main" val="3106719160"/>
                    </a:ext>
                  </a:extLst>
                </a:gridCol>
              </a:tblGrid>
              <a:tr h="73740">
                <a:tc>
                  <a:txBody>
                    <a:bodyPr/>
                    <a:lstStyle/>
                    <a:p>
                      <a:pPr algn="l" fontAlgn="b"/>
                      <a:r>
                        <a:rPr lang="en-US" sz="1100" b="0" u="none" strike="noStrike">
                          <a:solidFill>
                            <a:srgbClr val="000000"/>
                          </a:solidFill>
                          <a:effectLst/>
                        </a:rPr>
                        <a:t>Frequency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Impedance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371593"/>
                  </a:ext>
                </a:extLst>
              </a:tr>
              <a:tr h="190500">
                <a:tc>
                  <a:txBody>
                    <a:bodyPr/>
                    <a:lstStyle/>
                    <a:p>
                      <a:pPr algn="r" fontAlgn="b"/>
                      <a:r>
                        <a:rPr lang="en-US" sz="1100" b="0" u="none" strike="noStrike">
                          <a:solidFill>
                            <a:srgbClr val="000000"/>
                          </a:solidFill>
                          <a:effectLst/>
                        </a:rPr>
                        <a:t>150000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636.2688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6024037"/>
                  </a:ext>
                </a:extLst>
              </a:tr>
              <a:tr h="190500">
                <a:tc>
                  <a:txBody>
                    <a:bodyPr/>
                    <a:lstStyle/>
                    <a:p>
                      <a:pPr algn="r" fontAlgn="b"/>
                      <a:r>
                        <a:rPr lang="en-US" sz="1100" b="0" u="none" strike="noStrike">
                          <a:solidFill>
                            <a:srgbClr val="000000"/>
                          </a:solidFill>
                          <a:effectLst/>
                        </a:rPr>
                        <a:t>154500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620.0379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6284648"/>
                  </a:ext>
                </a:extLst>
              </a:tr>
              <a:tr h="190500">
                <a:tc>
                  <a:txBody>
                    <a:bodyPr/>
                    <a:lstStyle/>
                    <a:p>
                      <a:pPr algn="r" fontAlgn="b"/>
                      <a:r>
                        <a:rPr lang="en-US" sz="1100" b="0" u="none" strike="noStrike">
                          <a:solidFill>
                            <a:srgbClr val="000000"/>
                          </a:solidFill>
                          <a:effectLst/>
                        </a:rPr>
                        <a:t>159000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604.7257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3011566"/>
                  </a:ext>
                </a:extLst>
              </a:tr>
              <a:tr h="190500">
                <a:tc>
                  <a:txBody>
                    <a:bodyPr/>
                    <a:lstStyle/>
                    <a:p>
                      <a:pPr algn="r" fontAlgn="b"/>
                      <a:r>
                        <a:rPr lang="en-US" sz="1100" b="0" u="none" strike="noStrike">
                          <a:solidFill>
                            <a:srgbClr val="000000"/>
                          </a:solidFill>
                          <a:effectLst/>
                        </a:rPr>
                        <a:t>163500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590.2564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8218781"/>
                  </a:ext>
                </a:extLst>
              </a:tr>
              <a:tr h="190500">
                <a:tc>
                  <a:txBody>
                    <a:bodyPr/>
                    <a:lstStyle/>
                    <a:p>
                      <a:pPr algn="r" fontAlgn="b"/>
                      <a:r>
                        <a:rPr lang="en-US" sz="1100" b="0" u="none" strike="noStrike">
                          <a:solidFill>
                            <a:srgbClr val="000000"/>
                          </a:solidFill>
                          <a:effectLst/>
                        </a:rPr>
                        <a:t>168000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576.5623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3866455"/>
                  </a:ext>
                </a:extLst>
              </a:tr>
            </a:tbl>
          </a:graphicData>
        </a:graphic>
      </p:graphicFrame>
      <p:sp>
        <p:nvSpPr>
          <p:cNvPr id="15" name="TextBox 14">
            <a:extLst>
              <a:ext uri="{FF2B5EF4-FFF2-40B4-BE49-F238E27FC236}">
                <a16:creationId xmlns:a16="http://schemas.microsoft.com/office/drawing/2014/main" id="{E3772E57-DCE3-958F-EC95-FC21E9BD2B01}"/>
              </a:ext>
            </a:extLst>
          </p:cNvPr>
          <p:cNvSpPr txBox="1"/>
          <p:nvPr/>
        </p:nvSpPr>
        <p:spPr>
          <a:xfrm>
            <a:off x="322169" y="1133543"/>
            <a:ext cx="8588566" cy="646331"/>
          </a:xfrm>
          <a:prstGeom prst="rect">
            <a:avLst/>
          </a:prstGeom>
          <a:noFill/>
        </p:spPr>
        <p:txBody>
          <a:bodyPr wrap="square" rtlCol="0">
            <a:spAutoFit/>
          </a:bodyPr>
          <a:lstStyle/>
          <a:p>
            <a:r>
              <a:rPr lang="en-US" dirty="0"/>
              <a:t>Check the data visualizations here to make sure they make sense. For finding source impedance, any measurements near the noise floor will be thrown out!</a:t>
            </a:r>
          </a:p>
        </p:txBody>
      </p:sp>
      <p:sp>
        <p:nvSpPr>
          <p:cNvPr id="16" name="Arrow: Bent 15">
            <a:extLst>
              <a:ext uri="{FF2B5EF4-FFF2-40B4-BE49-F238E27FC236}">
                <a16:creationId xmlns:a16="http://schemas.microsoft.com/office/drawing/2014/main" id="{07097EA3-2B94-92DB-8B4D-18417CAA30B0}"/>
              </a:ext>
            </a:extLst>
          </p:cNvPr>
          <p:cNvSpPr/>
          <p:nvPr/>
        </p:nvSpPr>
        <p:spPr>
          <a:xfrm flipH="1">
            <a:off x="8696131" y="1057507"/>
            <a:ext cx="2282348" cy="126124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7" name="Object 16">
            <a:extLst>
              <a:ext uri="{FF2B5EF4-FFF2-40B4-BE49-F238E27FC236}">
                <a16:creationId xmlns:a16="http://schemas.microsoft.com/office/drawing/2014/main" id="{A223F563-0D23-49B1-C77F-F8DA767E2217}"/>
              </a:ext>
            </a:extLst>
          </p:cNvPr>
          <p:cNvGraphicFramePr>
            <a:graphicFrameLocks noChangeAspect="1"/>
          </p:cNvGraphicFramePr>
          <p:nvPr>
            <p:extLst>
              <p:ext uri="{D42A27DB-BD31-4B8C-83A1-F6EECF244321}">
                <p14:modId xmlns:p14="http://schemas.microsoft.com/office/powerpoint/2010/main" val="2652628043"/>
              </p:ext>
            </p:extLst>
          </p:nvPr>
        </p:nvGraphicFramePr>
        <p:xfrm>
          <a:off x="9632302" y="5908964"/>
          <a:ext cx="914400" cy="771525"/>
        </p:xfrm>
        <a:graphic>
          <a:graphicData uri="http://schemas.openxmlformats.org/presentationml/2006/ole">
            <mc:AlternateContent xmlns:mc="http://schemas.openxmlformats.org/markup-compatibility/2006">
              <mc:Choice xmlns:v="urn:schemas-microsoft-com:vml" Requires="v">
                <p:oleObj name="Worksheet" showAsIcon="1" r:id="rId3" imgW="914400" imgH="771525" progId="Excel.Sheet.12">
                  <p:embed/>
                </p:oleObj>
              </mc:Choice>
              <mc:Fallback>
                <p:oleObj name="Worksheet" showAsIcon="1" r:id="rId3" imgW="914400" imgH="771525" progId="Excel.Sheet.12">
                  <p:embed/>
                  <p:pic>
                    <p:nvPicPr>
                      <p:cNvPr id="17" name="Object 16">
                        <a:extLst>
                          <a:ext uri="{FF2B5EF4-FFF2-40B4-BE49-F238E27FC236}">
                            <a16:creationId xmlns:a16="http://schemas.microsoft.com/office/drawing/2014/main" id="{A223F563-0D23-49B1-C77F-F8DA767E2217}"/>
                          </a:ext>
                        </a:extLst>
                      </p:cNvPr>
                      <p:cNvPicPr/>
                      <p:nvPr/>
                    </p:nvPicPr>
                    <p:blipFill>
                      <a:blip r:embed="rId4"/>
                      <a:stretch>
                        <a:fillRect/>
                      </a:stretch>
                    </p:blipFill>
                    <p:spPr>
                      <a:xfrm>
                        <a:off x="9632302" y="590896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666936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BD0813-BE84-6CEC-9F06-14F650BBF1A6}"/>
              </a:ext>
            </a:extLst>
          </p:cNvPr>
          <p:cNvSpPr>
            <a:spLocks noGrp="1"/>
          </p:cNvSpPr>
          <p:nvPr>
            <p:ph type="body" sz="quarter" idx="10"/>
          </p:nvPr>
        </p:nvSpPr>
        <p:spPr/>
        <p:txBody>
          <a:bodyPr/>
          <a:lstStyle/>
          <a:p>
            <a:r>
              <a:rPr lang="en-US" dirty="0"/>
              <a:t>CM Filter Design</a:t>
            </a:r>
          </a:p>
        </p:txBody>
      </p:sp>
      <p:sp>
        <p:nvSpPr>
          <p:cNvPr id="10" name="TextBox 9">
            <a:extLst>
              <a:ext uri="{FF2B5EF4-FFF2-40B4-BE49-F238E27FC236}">
                <a16:creationId xmlns:a16="http://schemas.microsoft.com/office/drawing/2014/main" id="{00EDA2B1-0CA1-415F-6054-ED5C7CC70368}"/>
              </a:ext>
            </a:extLst>
          </p:cNvPr>
          <p:cNvSpPr txBox="1"/>
          <p:nvPr/>
        </p:nvSpPr>
        <p:spPr>
          <a:xfrm>
            <a:off x="692284" y="1287804"/>
            <a:ext cx="7714598" cy="1200329"/>
          </a:xfrm>
          <a:prstGeom prst="rect">
            <a:avLst/>
          </a:prstGeom>
          <a:noFill/>
        </p:spPr>
        <p:txBody>
          <a:bodyPr wrap="square" rtlCol="0">
            <a:spAutoFit/>
          </a:bodyPr>
          <a:lstStyle/>
          <a:p>
            <a:r>
              <a:rPr lang="en-US" dirty="0"/>
              <a:t>Pretty self explanatory. Enter what margin you want from the filter, and what Y cap will be used. The Min Impedance Curve will show an estimate of the minimum impedance needed from CM choke to pass conducted emissions with the desired margin.</a:t>
            </a:r>
          </a:p>
        </p:txBody>
      </p:sp>
      <p:sp>
        <p:nvSpPr>
          <p:cNvPr id="11" name="TextBox 10">
            <a:extLst>
              <a:ext uri="{FF2B5EF4-FFF2-40B4-BE49-F238E27FC236}">
                <a16:creationId xmlns:a16="http://schemas.microsoft.com/office/drawing/2014/main" id="{34809277-5179-0847-84CF-023D5992F5F7}"/>
              </a:ext>
            </a:extLst>
          </p:cNvPr>
          <p:cNvSpPr txBox="1"/>
          <p:nvPr/>
        </p:nvSpPr>
        <p:spPr>
          <a:xfrm>
            <a:off x="205362" y="5780175"/>
            <a:ext cx="5414777" cy="923330"/>
          </a:xfrm>
          <a:prstGeom prst="rect">
            <a:avLst/>
          </a:prstGeom>
          <a:noFill/>
        </p:spPr>
        <p:txBody>
          <a:bodyPr wrap="square" rtlCol="0">
            <a:spAutoFit/>
          </a:bodyPr>
          <a:lstStyle/>
          <a:p>
            <a:r>
              <a:rPr lang="en-US" dirty="0"/>
              <a:t>Note – This tool assumes the CM filter will be an LC filter. Maybe this will be changed down the road?</a:t>
            </a:r>
          </a:p>
        </p:txBody>
      </p:sp>
      <p:pic>
        <p:nvPicPr>
          <p:cNvPr id="3" name="Picture 2">
            <a:extLst>
              <a:ext uri="{FF2B5EF4-FFF2-40B4-BE49-F238E27FC236}">
                <a16:creationId xmlns:a16="http://schemas.microsoft.com/office/drawing/2014/main" id="{4A87E3C8-88BD-261C-00EC-BA87FB39E5EA}"/>
              </a:ext>
            </a:extLst>
          </p:cNvPr>
          <p:cNvPicPr>
            <a:picLocks noChangeAspect="1"/>
          </p:cNvPicPr>
          <p:nvPr/>
        </p:nvPicPr>
        <p:blipFill>
          <a:blip r:embed="rId2"/>
          <a:stretch>
            <a:fillRect/>
          </a:stretch>
        </p:blipFill>
        <p:spPr>
          <a:xfrm>
            <a:off x="8705444" y="1264173"/>
            <a:ext cx="3029373" cy="3191320"/>
          </a:xfrm>
          <a:prstGeom prst="rect">
            <a:avLst/>
          </a:prstGeom>
        </p:spPr>
      </p:pic>
      <p:sp>
        <p:nvSpPr>
          <p:cNvPr id="5" name="Arrow: Bent 4">
            <a:extLst>
              <a:ext uri="{FF2B5EF4-FFF2-40B4-BE49-F238E27FC236}">
                <a16:creationId xmlns:a16="http://schemas.microsoft.com/office/drawing/2014/main" id="{9E34F65F-FAA4-DED7-9CB4-13D20DD71F1E}"/>
              </a:ext>
            </a:extLst>
          </p:cNvPr>
          <p:cNvSpPr/>
          <p:nvPr/>
        </p:nvSpPr>
        <p:spPr>
          <a:xfrm rot="16200000">
            <a:off x="7399754" y="1639566"/>
            <a:ext cx="487525" cy="181362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B71DE6-035B-DF45-52B2-3F175531AC19}"/>
              </a:ext>
            </a:extLst>
          </p:cNvPr>
          <p:cNvSpPr txBox="1"/>
          <p:nvPr/>
        </p:nvSpPr>
        <p:spPr>
          <a:xfrm>
            <a:off x="692284" y="3008114"/>
            <a:ext cx="5414777" cy="1477328"/>
          </a:xfrm>
          <a:prstGeom prst="rect">
            <a:avLst/>
          </a:prstGeom>
          <a:noFill/>
        </p:spPr>
        <p:txBody>
          <a:bodyPr wrap="square" rtlCol="0">
            <a:spAutoFit/>
          </a:bodyPr>
          <a:lstStyle/>
          <a:p>
            <a:r>
              <a:rPr lang="en-US" dirty="0"/>
              <a:t>The min impedance curve can be saved to CSV for future use. Really want to focus on frequency ranges where the appliance performs worst, as those are ranges where we both have the best data and have the most room for improvement.</a:t>
            </a:r>
          </a:p>
        </p:txBody>
      </p:sp>
      <p:sp>
        <p:nvSpPr>
          <p:cNvPr id="7" name="TextBox 6">
            <a:extLst>
              <a:ext uri="{FF2B5EF4-FFF2-40B4-BE49-F238E27FC236}">
                <a16:creationId xmlns:a16="http://schemas.microsoft.com/office/drawing/2014/main" id="{D5C635C5-450E-C95F-CA95-D5D2AA084E4D}"/>
              </a:ext>
            </a:extLst>
          </p:cNvPr>
          <p:cNvSpPr txBox="1"/>
          <p:nvPr/>
        </p:nvSpPr>
        <p:spPr>
          <a:xfrm>
            <a:off x="6390699" y="5697546"/>
            <a:ext cx="5414777" cy="646331"/>
          </a:xfrm>
          <a:prstGeom prst="rect">
            <a:avLst/>
          </a:prstGeom>
          <a:noFill/>
        </p:spPr>
        <p:txBody>
          <a:bodyPr wrap="square" rtlCol="0">
            <a:spAutoFit/>
          </a:bodyPr>
          <a:lstStyle/>
          <a:p>
            <a:r>
              <a:rPr lang="en-US" dirty="0"/>
              <a:t>The estimated performance of a given choke can be seen.</a:t>
            </a:r>
          </a:p>
        </p:txBody>
      </p:sp>
      <p:sp>
        <p:nvSpPr>
          <p:cNvPr id="8" name="Arrow: Down 7">
            <a:extLst>
              <a:ext uri="{FF2B5EF4-FFF2-40B4-BE49-F238E27FC236}">
                <a16:creationId xmlns:a16="http://schemas.microsoft.com/office/drawing/2014/main" id="{6CB573F7-F937-35FE-D166-8CCB43002704}"/>
              </a:ext>
            </a:extLst>
          </p:cNvPr>
          <p:cNvSpPr/>
          <p:nvPr/>
        </p:nvSpPr>
        <p:spPr>
          <a:xfrm>
            <a:off x="9759820" y="4571999"/>
            <a:ext cx="251927" cy="10218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a:extLst>
              <a:ext uri="{FF2B5EF4-FFF2-40B4-BE49-F238E27FC236}">
                <a16:creationId xmlns:a16="http://schemas.microsoft.com/office/drawing/2014/main" id="{8F6BBB42-0B7D-B1FA-E3B4-CDA6C9D9832E}"/>
              </a:ext>
            </a:extLst>
          </p:cNvPr>
          <p:cNvGraphicFramePr>
            <a:graphicFrameLocks noChangeAspect="1"/>
          </p:cNvGraphicFramePr>
          <p:nvPr>
            <p:extLst>
              <p:ext uri="{D42A27DB-BD31-4B8C-83A1-F6EECF244321}">
                <p14:modId xmlns:p14="http://schemas.microsoft.com/office/powerpoint/2010/main" val="3669500669"/>
              </p:ext>
            </p:extLst>
          </p:nvPr>
        </p:nvGraphicFramePr>
        <p:xfrm>
          <a:off x="11153192" y="6086475"/>
          <a:ext cx="914400" cy="771525"/>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71525" progId="Excel.SheetMacroEnabled.12">
                  <p:embed/>
                </p:oleObj>
              </mc:Choice>
              <mc:Fallback>
                <p:oleObj name="Macro-Enabled Worksheet" showAsIcon="1" r:id="rId3" imgW="914400" imgH="771525" progId="Excel.SheetMacroEnabled.12">
                  <p:embed/>
                  <p:pic>
                    <p:nvPicPr>
                      <p:cNvPr id="12" name="Object 11">
                        <a:extLst>
                          <a:ext uri="{FF2B5EF4-FFF2-40B4-BE49-F238E27FC236}">
                            <a16:creationId xmlns:a16="http://schemas.microsoft.com/office/drawing/2014/main" id="{8F6BBB42-0B7D-B1FA-E3B4-CDA6C9D9832E}"/>
                          </a:ext>
                        </a:extLst>
                      </p:cNvPr>
                      <p:cNvPicPr/>
                      <p:nvPr/>
                    </p:nvPicPr>
                    <p:blipFill>
                      <a:blip r:embed="rId4"/>
                      <a:stretch>
                        <a:fillRect/>
                      </a:stretch>
                    </p:blipFill>
                    <p:spPr>
                      <a:xfrm>
                        <a:off x="11153192" y="60864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927609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BD0813-BE84-6CEC-9F06-14F650BBF1A6}"/>
              </a:ext>
            </a:extLst>
          </p:cNvPr>
          <p:cNvSpPr>
            <a:spLocks noGrp="1"/>
          </p:cNvSpPr>
          <p:nvPr>
            <p:ph type="body" sz="quarter" idx="10"/>
          </p:nvPr>
        </p:nvSpPr>
        <p:spPr/>
        <p:txBody>
          <a:bodyPr/>
          <a:lstStyle/>
          <a:p>
            <a:r>
              <a:rPr lang="en-US" dirty="0"/>
              <a:t>DM Filter Design</a:t>
            </a:r>
          </a:p>
        </p:txBody>
      </p:sp>
      <p:sp>
        <p:nvSpPr>
          <p:cNvPr id="10" name="TextBox 9">
            <a:extLst>
              <a:ext uri="{FF2B5EF4-FFF2-40B4-BE49-F238E27FC236}">
                <a16:creationId xmlns:a16="http://schemas.microsoft.com/office/drawing/2014/main" id="{00EDA2B1-0CA1-415F-6054-ED5C7CC70368}"/>
              </a:ext>
            </a:extLst>
          </p:cNvPr>
          <p:cNvSpPr txBox="1"/>
          <p:nvPr/>
        </p:nvSpPr>
        <p:spPr>
          <a:xfrm>
            <a:off x="692284" y="1287804"/>
            <a:ext cx="7714598" cy="646331"/>
          </a:xfrm>
          <a:prstGeom prst="rect">
            <a:avLst/>
          </a:prstGeom>
          <a:noFill/>
        </p:spPr>
        <p:txBody>
          <a:bodyPr wrap="square" rtlCol="0">
            <a:spAutoFit/>
          </a:bodyPr>
          <a:lstStyle/>
          <a:p>
            <a:r>
              <a:rPr lang="en-US" dirty="0"/>
              <a:t>Similar to CM Design, but this time we are specifying CM choke leakage, and finding a maximum impedance curve for the X cap.</a:t>
            </a:r>
          </a:p>
        </p:txBody>
      </p:sp>
      <p:sp>
        <p:nvSpPr>
          <p:cNvPr id="11" name="TextBox 10">
            <a:extLst>
              <a:ext uri="{FF2B5EF4-FFF2-40B4-BE49-F238E27FC236}">
                <a16:creationId xmlns:a16="http://schemas.microsoft.com/office/drawing/2014/main" id="{34809277-5179-0847-84CF-023D5992F5F7}"/>
              </a:ext>
            </a:extLst>
          </p:cNvPr>
          <p:cNvSpPr txBox="1"/>
          <p:nvPr/>
        </p:nvSpPr>
        <p:spPr>
          <a:xfrm>
            <a:off x="418460" y="4000536"/>
            <a:ext cx="5414777" cy="1200329"/>
          </a:xfrm>
          <a:prstGeom prst="rect">
            <a:avLst/>
          </a:prstGeom>
          <a:noFill/>
        </p:spPr>
        <p:txBody>
          <a:bodyPr wrap="square" rtlCol="0">
            <a:spAutoFit/>
          </a:bodyPr>
          <a:lstStyle/>
          <a:p>
            <a:r>
              <a:rPr lang="en-US" dirty="0"/>
              <a:t>Note – This tool assumes the DM filter will be a Pi filter taking advantage of the CM choke’s leakage and the Y Caps. Changing the choke and/or the Y caps will thus affect the DM performance.</a:t>
            </a:r>
          </a:p>
        </p:txBody>
      </p:sp>
      <p:sp>
        <p:nvSpPr>
          <p:cNvPr id="5" name="Arrow: Bent 4">
            <a:extLst>
              <a:ext uri="{FF2B5EF4-FFF2-40B4-BE49-F238E27FC236}">
                <a16:creationId xmlns:a16="http://schemas.microsoft.com/office/drawing/2014/main" id="{9E34F65F-FAA4-DED7-9CB4-13D20DD71F1E}"/>
              </a:ext>
            </a:extLst>
          </p:cNvPr>
          <p:cNvSpPr/>
          <p:nvPr/>
        </p:nvSpPr>
        <p:spPr>
          <a:xfrm rot="16200000">
            <a:off x="7181652" y="1337198"/>
            <a:ext cx="923731" cy="181362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D5C635C5-450E-C95F-CA95-D5D2AA084E4D}"/>
              </a:ext>
            </a:extLst>
          </p:cNvPr>
          <p:cNvSpPr txBox="1"/>
          <p:nvPr/>
        </p:nvSpPr>
        <p:spPr>
          <a:xfrm>
            <a:off x="6390699" y="5697546"/>
            <a:ext cx="5414777" cy="646331"/>
          </a:xfrm>
          <a:prstGeom prst="rect">
            <a:avLst/>
          </a:prstGeom>
          <a:noFill/>
        </p:spPr>
        <p:txBody>
          <a:bodyPr wrap="square" rtlCol="0">
            <a:spAutoFit/>
          </a:bodyPr>
          <a:lstStyle/>
          <a:p>
            <a:r>
              <a:rPr lang="en-US" dirty="0"/>
              <a:t>The estimated performance of a given capacitor can be seen.</a:t>
            </a:r>
          </a:p>
        </p:txBody>
      </p:sp>
      <p:sp>
        <p:nvSpPr>
          <p:cNvPr id="8" name="Arrow: Down 7">
            <a:extLst>
              <a:ext uri="{FF2B5EF4-FFF2-40B4-BE49-F238E27FC236}">
                <a16:creationId xmlns:a16="http://schemas.microsoft.com/office/drawing/2014/main" id="{6CB573F7-F937-35FE-D166-8CCB43002704}"/>
              </a:ext>
            </a:extLst>
          </p:cNvPr>
          <p:cNvSpPr/>
          <p:nvPr/>
        </p:nvSpPr>
        <p:spPr>
          <a:xfrm>
            <a:off x="10109678" y="4571999"/>
            <a:ext cx="251927" cy="10218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D506023-614A-2BE7-9FF3-C3E6F01A5863}"/>
              </a:ext>
            </a:extLst>
          </p:cNvPr>
          <p:cNvPicPr>
            <a:picLocks noChangeAspect="1"/>
          </p:cNvPicPr>
          <p:nvPr/>
        </p:nvPicPr>
        <p:blipFill>
          <a:blip r:embed="rId2"/>
          <a:stretch>
            <a:fillRect/>
          </a:stretch>
        </p:blipFill>
        <p:spPr>
          <a:xfrm>
            <a:off x="8674369" y="1428791"/>
            <a:ext cx="3477110" cy="3077004"/>
          </a:xfrm>
          <a:prstGeom prst="rect">
            <a:avLst/>
          </a:prstGeom>
        </p:spPr>
      </p:pic>
      <p:graphicFrame>
        <p:nvGraphicFramePr>
          <p:cNvPr id="12" name="Object 11">
            <a:extLst>
              <a:ext uri="{FF2B5EF4-FFF2-40B4-BE49-F238E27FC236}">
                <a16:creationId xmlns:a16="http://schemas.microsoft.com/office/drawing/2014/main" id="{CF905373-CD7C-B211-9646-613DCC6CF167}"/>
              </a:ext>
            </a:extLst>
          </p:cNvPr>
          <p:cNvGraphicFramePr>
            <a:graphicFrameLocks noChangeAspect="1"/>
          </p:cNvGraphicFramePr>
          <p:nvPr>
            <p:extLst>
              <p:ext uri="{D42A27DB-BD31-4B8C-83A1-F6EECF244321}">
                <p14:modId xmlns:p14="http://schemas.microsoft.com/office/powerpoint/2010/main" val="2133030922"/>
              </p:ext>
            </p:extLst>
          </p:nvPr>
        </p:nvGraphicFramePr>
        <p:xfrm>
          <a:off x="11115869" y="6061834"/>
          <a:ext cx="914400" cy="771525"/>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71525" progId="Excel.SheetMacroEnabled.12">
                  <p:embed/>
                </p:oleObj>
              </mc:Choice>
              <mc:Fallback>
                <p:oleObj name="Macro-Enabled Worksheet" showAsIcon="1" r:id="rId3" imgW="914400" imgH="771525" progId="Excel.SheetMacroEnabled.12">
                  <p:embed/>
                  <p:pic>
                    <p:nvPicPr>
                      <p:cNvPr id="12" name="Object 11">
                        <a:extLst>
                          <a:ext uri="{FF2B5EF4-FFF2-40B4-BE49-F238E27FC236}">
                            <a16:creationId xmlns:a16="http://schemas.microsoft.com/office/drawing/2014/main" id="{CF905373-CD7C-B211-9646-613DCC6CF167}"/>
                          </a:ext>
                        </a:extLst>
                      </p:cNvPr>
                      <p:cNvPicPr/>
                      <p:nvPr/>
                    </p:nvPicPr>
                    <p:blipFill>
                      <a:blip r:embed="rId4"/>
                      <a:stretch>
                        <a:fillRect/>
                      </a:stretch>
                    </p:blipFill>
                    <p:spPr>
                      <a:xfrm>
                        <a:off x="11115869" y="606183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546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E62D8C-521C-F333-0BCB-6FAD9E98C1F9}"/>
              </a:ext>
            </a:extLst>
          </p:cNvPr>
          <p:cNvSpPr>
            <a:spLocks noGrp="1"/>
          </p:cNvSpPr>
          <p:nvPr>
            <p:ph type="body" sz="quarter" idx="10"/>
          </p:nvPr>
        </p:nvSpPr>
        <p:spPr/>
        <p:txBody>
          <a:bodyPr/>
          <a:lstStyle/>
          <a:p>
            <a:r>
              <a:rPr lang="en-US" dirty="0"/>
              <a:t>Background - Measurements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48C4B5-26C0-7956-D6DF-75D9D69419A7}"/>
                  </a:ext>
                </a:extLst>
              </p:cNvPr>
              <p:cNvSpPr txBox="1"/>
              <p:nvPr/>
            </p:nvSpPr>
            <p:spPr>
              <a:xfrm>
                <a:off x="385894" y="1311273"/>
                <a:ext cx="5614129" cy="5193153"/>
              </a:xfrm>
              <a:prstGeom prst="rect">
                <a:avLst/>
              </a:prstGeom>
              <a:noFill/>
            </p:spPr>
            <p:txBody>
              <a:bodyPr wrap="square" rtlCol="0">
                <a:spAutoFit/>
              </a:bodyPr>
              <a:lstStyle/>
              <a:p>
                <a:r>
                  <a:rPr lang="en-US" dirty="0"/>
                  <a:t>What we want from a measurement setup:</a:t>
                </a:r>
              </a:p>
              <a:p>
                <a:pPr marL="285750" indent="-285750">
                  <a:buFont typeface="Arial" panose="020B0604020202020204" pitchFamily="34" charset="0"/>
                  <a:buChar char="•"/>
                </a:pPr>
                <a:r>
                  <a:rPr lang="en-US" dirty="0"/>
                  <a:t>Isolates the Equipment Under Test (EUT) from existing noise on the grid (while still powering it)</a:t>
                </a:r>
              </a:p>
              <a:p>
                <a:pPr marL="285750" indent="-285750">
                  <a:buFont typeface="Arial" panose="020B0604020202020204" pitchFamily="34" charset="0"/>
                  <a:buChar char="•"/>
                </a:pPr>
                <a:r>
                  <a:rPr lang="en-US" dirty="0"/>
                  <a:t>Capable of measuring high frequency signals on L and N</a:t>
                </a:r>
              </a:p>
              <a:p>
                <a:r>
                  <a:rPr lang="en-US" dirty="0"/>
                  <a:t>A Line Impedance Stabilization Network (LISN) and a Spectrum Analyzer will accomplish both!</a:t>
                </a:r>
              </a:p>
              <a:p>
                <a:endParaRPr lang="en-US" dirty="0"/>
              </a:p>
              <a:p>
                <a:endParaRPr lang="en-US" dirty="0"/>
              </a:p>
              <a:p>
                <a:endParaRPr lang="en-US" dirty="0"/>
              </a:p>
              <a:p>
                <a:endParaRPr lang="en-US" dirty="0"/>
              </a:p>
              <a:p>
                <a:endParaRPr lang="en-US" dirty="0"/>
              </a:p>
              <a:p>
                <a:r>
                  <a:rPr lang="en-US" dirty="0"/>
                  <a:t>We don’t want to just measure noise on L and N though, we want CM/DM noise.</a:t>
                </a:r>
              </a:p>
              <a:p>
                <a:pPr marL="742950" lvl="1" indent="-285750">
                  <a:buFont typeface="Arial" panose="020B0604020202020204" pitchFamily="34" charset="0"/>
                  <a:buChar char="•"/>
                </a:pPr>
                <a:r>
                  <a:rPr lang="en-US" dirty="0"/>
                  <a:t>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𝐶𝑀</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num>
                      <m:den>
                        <m:r>
                          <a:rPr lang="en-US"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𝐷</m:t>
                        </m:r>
                        <m:r>
                          <a:rPr lang="en-US" i="1">
                            <a:latin typeface="Cambria Math" panose="02040503050406030204" pitchFamily="18" charset="0"/>
                          </a:rPr>
                          <m:t>𝑀</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2</m:t>
                            </m:r>
                          </m:sub>
                        </m:sSub>
                      </m:num>
                      <m:den>
                        <m:r>
                          <a:rPr lang="en-US" i="1">
                            <a:latin typeface="Cambria Math" panose="02040503050406030204" pitchFamily="18" charset="0"/>
                          </a:rPr>
                          <m:t>2</m:t>
                        </m:r>
                      </m:den>
                    </m:f>
                  </m:oMath>
                </a14:m>
                <a:r>
                  <a:rPr lang="en-US" dirty="0"/>
                  <a:t> still hold for AC systems.</a:t>
                </a:r>
              </a:p>
              <a:p>
                <a:pPr marL="742950" lvl="1" indent="-285750">
                  <a:buFont typeface="Arial" panose="020B0604020202020204" pitchFamily="34" charset="0"/>
                  <a:buChar char="•"/>
                </a:pPr>
                <a:r>
                  <a:rPr lang="en-US" dirty="0"/>
                  <a:t>Can use</a:t>
                </a:r>
                <a:r>
                  <a:rPr lang="en-US" b="0"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oMath>
                </a14:m>
                <a:r>
                  <a:rPr lang="en-US" dirty="0"/>
                  <a:t> and </a:t>
                </a:r>
                <a14:m>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80</m:t>
                    </m:r>
                    <m:r>
                      <a:rPr lang="en-US" i="1">
                        <a:latin typeface="Cambria Math" panose="02040503050406030204" pitchFamily="18" charset="0"/>
                      </a:rPr>
                      <m:t>°</m:t>
                    </m:r>
                  </m:oMath>
                </a14:m>
                <a:r>
                  <a:rPr lang="en-US" dirty="0"/>
                  <a:t> power combiners to add and subtract complex RF signals…</a:t>
                </a:r>
              </a:p>
            </p:txBody>
          </p:sp>
        </mc:Choice>
        <mc:Fallback xmlns="">
          <p:sp>
            <p:nvSpPr>
              <p:cNvPr id="7" name="TextBox 6">
                <a:extLst>
                  <a:ext uri="{FF2B5EF4-FFF2-40B4-BE49-F238E27FC236}">
                    <a16:creationId xmlns:a16="http://schemas.microsoft.com/office/drawing/2014/main" id="{3E48C4B5-26C0-7956-D6DF-75D9D69419A7}"/>
                  </a:ext>
                </a:extLst>
              </p:cNvPr>
              <p:cNvSpPr txBox="1">
                <a:spLocks noRot="1" noChangeAspect="1" noMove="1" noResize="1" noEditPoints="1" noAdjustHandles="1" noChangeArrowheads="1" noChangeShapeType="1" noTextEdit="1"/>
              </p:cNvSpPr>
              <p:nvPr/>
            </p:nvSpPr>
            <p:spPr>
              <a:xfrm>
                <a:off x="385894" y="1311273"/>
                <a:ext cx="5614129" cy="5193153"/>
              </a:xfrm>
              <a:prstGeom prst="rect">
                <a:avLst/>
              </a:prstGeom>
              <a:blipFill>
                <a:blip r:embed="rId3"/>
                <a:stretch>
                  <a:fillRect l="-869" t="-587" r="-1303" b="-9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04BA658-54B0-0DF8-5F83-1E3F4572AF9C}"/>
              </a:ext>
            </a:extLst>
          </p:cNvPr>
          <p:cNvPicPr>
            <a:picLocks noChangeAspect="1"/>
          </p:cNvPicPr>
          <p:nvPr/>
        </p:nvPicPr>
        <p:blipFill>
          <a:blip r:embed="rId4"/>
          <a:stretch>
            <a:fillRect/>
          </a:stretch>
        </p:blipFill>
        <p:spPr>
          <a:xfrm>
            <a:off x="6000023" y="1157680"/>
            <a:ext cx="6191977" cy="3459459"/>
          </a:xfrm>
          <a:prstGeom prst="rect">
            <a:avLst/>
          </a:prstGeom>
        </p:spPr>
      </p:pic>
      <p:pic>
        <p:nvPicPr>
          <p:cNvPr id="5" name="Picture 4">
            <a:extLst>
              <a:ext uri="{FF2B5EF4-FFF2-40B4-BE49-F238E27FC236}">
                <a16:creationId xmlns:a16="http://schemas.microsoft.com/office/drawing/2014/main" id="{DF7E7EF5-DB74-7EEC-01AB-6C38B283BC05}"/>
              </a:ext>
            </a:extLst>
          </p:cNvPr>
          <p:cNvPicPr>
            <a:picLocks noChangeAspect="1"/>
          </p:cNvPicPr>
          <p:nvPr/>
        </p:nvPicPr>
        <p:blipFill>
          <a:blip r:embed="rId5"/>
          <a:stretch>
            <a:fillRect/>
          </a:stretch>
        </p:blipFill>
        <p:spPr>
          <a:xfrm>
            <a:off x="6000023" y="4757625"/>
            <a:ext cx="6077798" cy="1609950"/>
          </a:xfrm>
          <a:prstGeom prst="rect">
            <a:avLst/>
          </a:prstGeom>
        </p:spPr>
      </p:pic>
    </p:spTree>
    <p:extLst>
      <p:ext uri="{BB962C8B-B14F-4D97-AF65-F5344CB8AC3E}">
        <p14:creationId xmlns:p14="http://schemas.microsoft.com/office/powerpoint/2010/main" val="22585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3C8519-550A-BC98-5878-99100E41F7CE}"/>
              </a:ext>
            </a:extLst>
          </p:cNvPr>
          <p:cNvSpPr>
            <a:spLocks noGrp="1"/>
          </p:cNvSpPr>
          <p:nvPr>
            <p:ph type="body" sz="quarter" idx="10"/>
          </p:nvPr>
        </p:nvSpPr>
        <p:spPr/>
        <p:txBody>
          <a:bodyPr/>
          <a:lstStyle/>
          <a:p>
            <a:r>
              <a:rPr lang="en-US" dirty="0"/>
              <a:t>Background – Circuit Analysis</a:t>
            </a:r>
          </a:p>
          <a:p>
            <a:endParaRPr lang="en-US" dirty="0"/>
          </a:p>
        </p:txBody>
      </p:sp>
      <p:pic>
        <p:nvPicPr>
          <p:cNvPr id="6" name="Picture 5">
            <a:extLst>
              <a:ext uri="{FF2B5EF4-FFF2-40B4-BE49-F238E27FC236}">
                <a16:creationId xmlns:a16="http://schemas.microsoft.com/office/drawing/2014/main" id="{0A4C660F-3A77-B45E-5FB2-0EF73F99EE4C}"/>
              </a:ext>
            </a:extLst>
          </p:cNvPr>
          <p:cNvPicPr>
            <a:picLocks noChangeAspect="1"/>
          </p:cNvPicPr>
          <p:nvPr/>
        </p:nvPicPr>
        <p:blipFill>
          <a:blip r:embed="rId3"/>
          <a:stretch>
            <a:fillRect/>
          </a:stretch>
        </p:blipFill>
        <p:spPr>
          <a:xfrm>
            <a:off x="4606162" y="1087317"/>
            <a:ext cx="5902169" cy="2523686"/>
          </a:xfrm>
          <a:prstGeom prst="rect">
            <a:avLst/>
          </a:prstGeom>
        </p:spPr>
      </p:pic>
      <p:sp>
        <p:nvSpPr>
          <p:cNvPr id="8" name="TextBox 7">
            <a:extLst>
              <a:ext uri="{FF2B5EF4-FFF2-40B4-BE49-F238E27FC236}">
                <a16:creationId xmlns:a16="http://schemas.microsoft.com/office/drawing/2014/main" id="{1F6AF7AE-8750-2C6E-DA55-FE87CBC41B6C}"/>
              </a:ext>
            </a:extLst>
          </p:cNvPr>
          <p:cNvSpPr txBox="1"/>
          <p:nvPr/>
        </p:nvSpPr>
        <p:spPr>
          <a:xfrm>
            <a:off x="367553" y="1887495"/>
            <a:ext cx="3971365" cy="923330"/>
          </a:xfrm>
          <a:prstGeom prst="rect">
            <a:avLst/>
          </a:prstGeom>
          <a:noFill/>
        </p:spPr>
        <p:txBody>
          <a:bodyPr wrap="square" rtlCol="0">
            <a:spAutoFit/>
          </a:bodyPr>
          <a:lstStyle/>
          <a:p>
            <a:r>
              <a:rPr lang="en-US" dirty="0"/>
              <a:t>This circuit representation, while correct, is not particularly helpful for considering EMI performance.</a:t>
            </a:r>
          </a:p>
        </p:txBody>
      </p:sp>
      <p:sp>
        <p:nvSpPr>
          <p:cNvPr id="12" name="TextBox 11">
            <a:extLst>
              <a:ext uri="{FF2B5EF4-FFF2-40B4-BE49-F238E27FC236}">
                <a16:creationId xmlns:a16="http://schemas.microsoft.com/office/drawing/2014/main" id="{2D25D4C9-C4BD-A4EC-6B96-512778DD7B68}"/>
              </a:ext>
            </a:extLst>
          </p:cNvPr>
          <p:cNvSpPr txBox="1"/>
          <p:nvPr/>
        </p:nvSpPr>
        <p:spPr>
          <a:xfrm>
            <a:off x="2631783" y="3882866"/>
            <a:ext cx="2184934" cy="369332"/>
          </a:xfrm>
          <a:prstGeom prst="rect">
            <a:avLst/>
          </a:prstGeom>
          <a:noFill/>
        </p:spPr>
        <p:txBody>
          <a:bodyPr wrap="square" rtlCol="0">
            <a:spAutoFit/>
          </a:bodyPr>
          <a:lstStyle/>
          <a:p>
            <a:pPr algn="ctr"/>
            <a:r>
              <a:rPr lang="en-US" dirty="0"/>
              <a:t>CM </a:t>
            </a:r>
            <a:r>
              <a:rPr lang="en-US" dirty="0" err="1"/>
              <a:t>Eqv</a:t>
            </a:r>
            <a:r>
              <a:rPr lang="en-US" dirty="0"/>
              <a:t>. Circuit</a:t>
            </a:r>
          </a:p>
        </p:txBody>
      </p:sp>
      <p:sp>
        <p:nvSpPr>
          <p:cNvPr id="15" name="Arrow: Right 14">
            <a:extLst>
              <a:ext uri="{FF2B5EF4-FFF2-40B4-BE49-F238E27FC236}">
                <a16:creationId xmlns:a16="http://schemas.microsoft.com/office/drawing/2014/main" id="{6D13E914-0F85-0233-E604-FD66D9C26138}"/>
              </a:ext>
            </a:extLst>
          </p:cNvPr>
          <p:cNvSpPr/>
          <p:nvPr/>
        </p:nvSpPr>
        <p:spPr>
          <a:xfrm rot="8304850">
            <a:off x="4429810" y="3914914"/>
            <a:ext cx="1013388" cy="31425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4639C55-66F2-29C7-385D-4578DAE46CCC}"/>
              </a:ext>
            </a:extLst>
          </p:cNvPr>
          <p:cNvPicPr>
            <a:picLocks noChangeAspect="1"/>
          </p:cNvPicPr>
          <p:nvPr/>
        </p:nvPicPr>
        <p:blipFill>
          <a:blip r:embed="rId4">
            <a:alphaModFix/>
          </a:blip>
          <a:stretch>
            <a:fillRect/>
          </a:stretch>
        </p:blipFill>
        <p:spPr>
          <a:xfrm>
            <a:off x="1437414" y="4445139"/>
            <a:ext cx="4480995" cy="1805977"/>
          </a:xfrm>
          <a:prstGeom prst="rect">
            <a:avLst/>
          </a:prstGeom>
        </p:spPr>
      </p:pic>
      <p:sp>
        <p:nvSpPr>
          <p:cNvPr id="26" name="TextBox 25">
            <a:extLst>
              <a:ext uri="{FF2B5EF4-FFF2-40B4-BE49-F238E27FC236}">
                <a16:creationId xmlns:a16="http://schemas.microsoft.com/office/drawing/2014/main" id="{4464CB2D-ACE0-BE7A-F44B-2A6A28254AF2}"/>
              </a:ext>
            </a:extLst>
          </p:cNvPr>
          <p:cNvSpPr txBox="1"/>
          <p:nvPr/>
        </p:nvSpPr>
        <p:spPr>
          <a:xfrm>
            <a:off x="8037521" y="3842559"/>
            <a:ext cx="2184934" cy="369332"/>
          </a:xfrm>
          <a:prstGeom prst="rect">
            <a:avLst/>
          </a:prstGeom>
          <a:noFill/>
        </p:spPr>
        <p:txBody>
          <a:bodyPr wrap="square" rtlCol="0">
            <a:spAutoFit/>
          </a:bodyPr>
          <a:lstStyle/>
          <a:p>
            <a:pPr algn="ctr"/>
            <a:r>
              <a:rPr lang="en-US" dirty="0"/>
              <a:t>DM </a:t>
            </a:r>
            <a:r>
              <a:rPr lang="en-US" dirty="0" err="1"/>
              <a:t>Eqv</a:t>
            </a:r>
            <a:r>
              <a:rPr lang="en-US" dirty="0"/>
              <a:t>. Circuit</a:t>
            </a:r>
          </a:p>
        </p:txBody>
      </p:sp>
      <p:pic>
        <p:nvPicPr>
          <p:cNvPr id="28" name="Picture 27">
            <a:extLst>
              <a:ext uri="{FF2B5EF4-FFF2-40B4-BE49-F238E27FC236}">
                <a16:creationId xmlns:a16="http://schemas.microsoft.com/office/drawing/2014/main" id="{F4A0FC96-BD53-434A-53FA-91AAEC92EB3E}"/>
              </a:ext>
            </a:extLst>
          </p:cNvPr>
          <p:cNvPicPr>
            <a:picLocks noChangeAspect="1"/>
          </p:cNvPicPr>
          <p:nvPr/>
        </p:nvPicPr>
        <p:blipFill>
          <a:blip r:embed="rId5">
            <a:alphaModFix/>
          </a:blip>
          <a:stretch>
            <a:fillRect/>
          </a:stretch>
        </p:blipFill>
        <p:spPr>
          <a:xfrm>
            <a:off x="6147612" y="4414838"/>
            <a:ext cx="6104128" cy="1880217"/>
          </a:xfrm>
          <a:prstGeom prst="rect">
            <a:avLst/>
          </a:prstGeom>
        </p:spPr>
      </p:pic>
      <p:pic>
        <p:nvPicPr>
          <p:cNvPr id="27" name="Picture 26">
            <a:extLst>
              <a:ext uri="{FF2B5EF4-FFF2-40B4-BE49-F238E27FC236}">
                <a16:creationId xmlns:a16="http://schemas.microsoft.com/office/drawing/2014/main" id="{1BD089F9-65F6-A60C-E774-A65BCE51ABFE}"/>
              </a:ext>
            </a:extLst>
          </p:cNvPr>
          <p:cNvPicPr>
            <a:picLocks noChangeAspect="1"/>
          </p:cNvPicPr>
          <p:nvPr/>
        </p:nvPicPr>
        <p:blipFill>
          <a:blip r:embed="rId6">
            <a:alphaModFix/>
          </a:blip>
          <a:stretch>
            <a:fillRect/>
          </a:stretch>
        </p:blipFill>
        <p:spPr>
          <a:xfrm>
            <a:off x="6076174" y="4415676"/>
            <a:ext cx="6093971" cy="1888906"/>
          </a:xfrm>
          <a:prstGeom prst="rect">
            <a:avLst/>
          </a:prstGeom>
        </p:spPr>
      </p:pic>
      <p:pic>
        <p:nvPicPr>
          <p:cNvPr id="25" name="Picture 24">
            <a:extLst>
              <a:ext uri="{FF2B5EF4-FFF2-40B4-BE49-F238E27FC236}">
                <a16:creationId xmlns:a16="http://schemas.microsoft.com/office/drawing/2014/main" id="{2812001F-0D82-B783-EA91-30A8FF671256}"/>
              </a:ext>
            </a:extLst>
          </p:cNvPr>
          <p:cNvPicPr>
            <a:picLocks noChangeAspect="1"/>
          </p:cNvPicPr>
          <p:nvPr/>
        </p:nvPicPr>
        <p:blipFill>
          <a:blip r:embed="rId7">
            <a:alphaModFix/>
          </a:blip>
          <a:stretch>
            <a:fillRect/>
          </a:stretch>
        </p:blipFill>
        <p:spPr>
          <a:xfrm>
            <a:off x="6147611" y="4434749"/>
            <a:ext cx="5913297" cy="1807413"/>
          </a:xfrm>
          <a:prstGeom prst="rect">
            <a:avLst/>
          </a:prstGeom>
        </p:spPr>
      </p:pic>
      <p:sp>
        <p:nvSpPr>
          <p:cNvPr id="29" name="Arrow: Right 28">
            <a:extLst>
              <a:ext uri="{FF2B5EF4-FFF2-40B4-BE49-F238E27FC236}">
                <a16:creationId xmlns:a16="http://schemas.microsoft.com/office/drawing/2014/main" id="{F294DB69-CB78-F696-3F6E-744D00B6D616}"/>
              </a:ext>
            </a:extLst>
          </p:cNvPr>
          <p:cNvSpPr>
            <a:spLocks/>
          </p:cNvSpPr>
          <p:nvPr/>
        </p:nvSpPr>
        <p:spPr>
          <a:xfrm rot="2901208">
            <a:off x="7370522" y="4021392"/>
            <a:ext cx="1013388" cy="31425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D756F9-165A-DEEB-301E-DD4F761C1F4A}"/>
              </a:ext>
            </a:extLst>
          </p:cNvPr>
          <p:cNvPicPr>
            <a:picLocks noChangeAspect="1"/>
          </p:cNvPicPr>
          <p:nvPr/>
        </p:nvPicPr>
        <p:blipFill>
          <a:blip r:embed="rId8"/>
          <a:stretch>
            <a:fillRect/>
          </a:stretch>
        </p:blipFill>
        <p:spPr>
          <a:xfrm>
            <a:off x="1481564" y="4435338"/>
            <a:ext cx="4485373" cy="1823819"/>
          </a:xfrm>
          <a:prstGeom prst="rect">
            <a:avLst/>
          </a:prstGeom>
        </p:spPr>
      </p:pic>
    </p:spTree>
    <p:extLst>
      <p:ext uri="{BB962C8B-B14F-4D97-AF65-F5344CB8AC3E}">
        <p14:creationId xmlns:p14="http://schemas.microsoft.com/office/powerpoint/2010/main" val="337062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26"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E62D8C-521C-F333-0BCB-6FAD9E98C1F9}"/>
              </a:ext>
            </a:extLst>
          </p:cNvPr>
          <p:cNvSpPr>
            <a:spLocks noGrp="1"/>
          </p:cNvSpPr>
          <p:nvPr>
            <p:ph type="body" sz="quarter" idx="10"/>
          </p:nvPr>
        </p:nvSpPr>
        <p:spPr/>
        <p:txBody>
          <a:bodyPr/>
          <a:lstStyle/>
          <a:p>
            <a:r>
              <a:rPr lang="en-US" dirty="0"/>
              <a:t>Motivation</a:t>
            </a:r>
          </a:p>
        </p:txBody>
      </p:sp>
      <p:sp>
        <p:nvSpPr>
          <p:cNvPr id="7" name="TextBox 6">
            <a:extLst>
              <a:ext uri="{FF2B5EF4-FFF2-40B4-BE49-F238E27FC236}">
                <a16:creationId xmlns:a16="http://schemas.microsoft.com/office/drawing/2014/main" id="{3E48C4B5-26C0-7956-D6DF-75D9D69419A7}"/>
              </a:ext>
            </a:extLst>
          </p:cNvPr>
          <p:cNvSpPr txBox="1"/>
          <p:nvPr/>
        </p:nvSpPr>
        <p:spPr>
          <a:xfrm>
            <a:off x="385894" y="1333850"/>
            <a:ext cx="532700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Want our appliances to meet FCC Part A conducted emission limits.</a:t>
            </a:r>
          </a:p>
          <a:p>
            <a:pPr marL="742950" lvl="1" indent="-285750">
              <a:buFont typeface="Arial" panose="020B0604020202020204" pitchFamily="34" charset="0"/>
              <a:buChar char="•"/>
            </a:pPr>
            <a:r>
              <a:rPr lang="en-US" dirty="0"/>
              <a:t>Not a legal requirement, as most digital appliances are exempt from these limits.</a:t>
            </a:r>
          </a:p>
          <a:p>
            <a:pPr marL="285750" indent="-285750">
              <a:buFont typeface="Arial" panose="020B0604020202020204" pitchFamily="34" charset="0"/>
              <a:buChar char="•"/>
            </a:pPr>
            <a:r>
              <a:rPr lang="en-US" dirty="0"/>
              <a:t>To try and meet these requirements, some form of filter is often required.</a:t>
            </a:r>
          </a:p>
          <a:p>
            <a:pPr marL="742950" lvl="1" indent="-285750">
              <a:buFont typeface="Arial" panose="020B0604020202020204" pitchFamily="34" charset="0"/>
              <a:buChar char="•"/>
            </a:pPr>
            <a:r>
              <a:rPr lang="en-US" dirty="0"/>
              <a:t>Due to the complexity of EMI filter design, older designs are often recycled with minor tweaks</a:t>
            </a:r>
          </a:p>
          <a:p>
            <a:pPr marL="742950" lvl="1" indent="-285750">
              <a:buFont typeface="Arial" panose="020B0604020202020204" pitchFamily="34" charset="0"/>
              <a:buChar char="•"/>
            </a:pPr>
            <a:r>
              <a:rPr lang="en-US" dirty="0"/>
              <a:t>This strategy generally entails much iteration, guided by significant amounts of  manual testing.</a:t>
            </a:r>
          </a:p>
          <a:p>
            <a:pPr marL="742950" lvl="1" indent="-285750">
              <a:buFont typeface="Arial" panose="020B0604020202020204" pitchFamily="34" charset="0"/>
              <a:buChar char="•"/>
            </a:pPr>
            <a:r>
              <a:rPr lang="en-US" dirty="0"/>
              <a:t>A design methodology that would reduce the number of iterations would help drive better designs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539C31E5-A7DA-4DD6-7B30-18EB9DC58CD8}"/>
              </a:ext>
            </a:extLst>
          </p:cNvPr>
          <p:cNvPicPr>
            <a:picLocks noChangeAspect="1"/>
          </p:cNvPicPr>
          <p:nvPr/>
        </p:nvPicPr>
        <p:blipFill>
          <a:blip r:embed="rId3"/>
          <a:stretch>
            <a:fillRect/>
          </a:stretch>
        </p:blipFill>
        <p:spPr>
          <a:xfrm>
            <a:off x="5864789" y="1466473"/>
            <a:ext cx="6368679" cy="1524514"/>
          </a:xfrm>
          <a:prstGeom prst="rect">
            <a:avLst/>
          </a:prstGeom>
        </p:spPr>
      </p:pic>
      <p:sp>
        <p:nvSpPr>
          <p:cNvPr id="14" name="TextBox 13">
            <a:extLst>
              <a:ext uri="{FF2B5EF4-FFF2-40B4-BE49-F238E27FC236}">
                <a16:creationId xmlns:a16="http://schemas.microsoft.com/office/drawing/2014/main" id="{A8EE2B1D-DBDF-8DCF-F2A6-98313E0D7CA6}"/>
              </a:ext>
            </a:extLst>
          </p:cNvPr>
          <p:cNvSpPr txBox="1"/>
          <p:nvPr/>
        </p:nvSpPr>
        <p:spPr>
          <a:xfrm>
            <a:off x="5865303" y="1116918"/>
            <a:ext cx="6285227" cy="369332"/>
          </a:xfrm>
          <a:prstGeom prst="rect">
            <a:avLst/>
          </a:prstGeom>
          <a:noFill/>
        </p:spPr>
        <p:txBody>
          <a:bodyPr wrap="square" rtlCol="0">
            <a:spAutoFit/>
          </a:bodyPr>
          <a:lstStyle/>
          <a:p>
            <a:pPr algn="ctr"/>
            <a:r>
              <a:rPr lang="en-US" dirty="0"/>
              <a:t>FCC Conducted Emissions Limits</a:t>
            </a:r>
          </a:p>
        </p:txBody>
      </p:sp>
      <p:sp>
        <p:nvSpPr>
          <p:cNvPr id="15" name="TextBox 14">
            <a:extLst>
              <a:ext uri="{FF2B5EF4-FFF2-40B4-BE49-F238E27FC236}">
                <a16:creationId xmlns:a16="http://schemas.microsoft.com/office/drawing/2014/main" id="{ADB7A8FB-2F29-A989-5B66-76D081867EBA}"/>
              </a:ext>
            </a:extLst>
          </p:cNvPr>
          <p:cNvSpPr txBox="1"/>
          <p:nvPr/>
        </p:nvSpPr>
        <p:spPr>
          <a:xfrm>
            <a:off x="5864789" y="3094156"/>
            <a:ext cx="6285227" cy="646331"/>
          </a:xfrm>
          <a:prstGeom prst="rect">
            <a:avLst/>
          </a:prstGeom>
          <a:noFill/>
        </p:spPr>
        <p:txBody>
          <a:bodyPr wrap="square" rtlCol="0">
            <a:spAutoFit/>
          </a:bodyPr>
          <a:lstStyle/>
          <a:p>
            <a:pPr algn="ctr"/>
            <a:r>
              <a:rPr lang="en-US" dirty="0"/>
              <a:t>Conducted Emissions Results for Current Production PTW600</a:t>
            </a:r>
          </a:p>
        </p:txBody>
      </p:sp>
      <p:pic>
        <p:nvPicPr>
          <p:cNvPr id="4" name="Picture 3">
            <a:extLst>
              <a:ext uri="{FF2B5EF4-FFF2-40B4-BE49-F238E27FC236}">
                <a16:creationId xmlns:a16="http://schemas.microsoft.com/office/drawing/2014/main" id="{14BAB87C-76CE-9B40-6E9C-AA6ABF8FC229}"/>
              </a:ext>
            </a:extLst>
          </p:cNvPr>
          <p:cNvPicPr>
            <a:picLocks noChangeAspect="1"/>
          </p:cNvPicPr>
          <p:nvPr/>
        </p:nvPicPr>
        <p:blipFill dpi="0">
          <a:blip r:embed="rId4"/>
          <a:srcRect/>
          <a:stretch>
            <a:fillRect/>
          </a:stretch>
        </p:blipFill>
        <p:spPr>
          <a:xfrm>
            <a:off x="5906775" y="3674692"/>
            <a:ext cx="6285226" cy="3196998"/>
          </a:xfrm>
          <a:prstGeom prst="rect">
            <a:avLst/>
          </a:prstGeom>
        </p:spPr>
      </p:pic>
    </p:spTree>
    <p:extLst>
      <p:ext uri="{BB962C8B-B14F-4D97-AF65-F5344CB8AC3E}">
        <p14:creationId xmlns:p14="http://schemas.microsoft.com/office/powerpoint/2010/main" val="160817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E62D8C-521C-F333-0BCB-6FAD9E98C1F9}"/>
              </a:ext>
            </a:extLst>
          </p:cNvPr>
          <p:cNvSpPr>
            <a:spLocks noGrp="1"/>
          </p:cNvSpPr>
          <p:nvPr>
            <p:ph type="body" sz="quarter" idx="10"/>
          </p:nvPr>
        </p:nvSpPr>
        <p:spPr/>
        <p:txBody>
          <a:bodyPr/>
          <a:lstStyle/>
          <a:p>
            <a:r>
              <a:rPr lang="en-US" dirty="0"/>
              <a:t>EMI Filter – General Strategy</a:t>
            </a:r>
          </a:p>
        </p:txBody>
      </p:sp>
      <p:sp>
        <p:nvSpPr>
          <p:cNvPr id="7" name="TextBox 6">
            <a:extLst>
              <a:ext uri="{FF2B5EF4-FFF2-40B4-BE49-F238E27FC236}">
                <a16:creationId xmlns:a16="http://schemas.microsoft.com/office/drawing/2014/main" id="{3E48C4B5-26C0-7956-D6DF-75D9D69419A7}"/>
              </a:ext>
            </a:extLst>
          </p:cNvPr>
          <p:cNvSpPr txBox="1"/>
          <p:nvPr/>
        </p:nvSpPr>
        <p:spPr>
          <a:xfrm>
            <a:off x="385893" y="1333850"/>
            <a:ext cx="6524591" cy="5355312"/>
          </a:xfrm>
          <a:prstGeom prst="rect">
            <a:avLst/>
          </a:prstGeom>
          <a:noFill/>
        </p:spPr>
        <p:txBody>
          <a:bodyPr wrap="square" rtlCol="0">
            <a:spAutoFit/>
          </a:bodyPr>
          <a:lstStyle/>
          <a:p>
            <a:pPr marL="285750" indent="-285750">
              <a:buFont typeface="Arial" panose="020B0604020202020204" pitchFamily="34" charset="0"/>
              <a:buChar char="•"/>
            </a:pPr>
            <a:r>
              <a:rPr lang="en-US" dirty="0"/>
              <a:t>Ideally, prevent noise from coupling into system at source.</a:t>
            </a:r>
          </a:p>
          <a:p>
            <a:pPr marL="742950" lvl="1" indent="-285750">
              <a:buFont typeface="Arial" panose="020B0604020202020204" pitchFamily="34" charset="0"/>
              <a:buChar char="•"/>
            </a:pPr>
            <a:r>
              <a:rPr lang="en-US" dirty="0"/>
              <a:t>Reduce parasitic inductance, capacitance</a:t>
            </a:r>
          </a:p>
          <a:p>
            <a:pPr marL="742950" lvl="1" indent="-285750">
              <a:buFont typeface="Arial" panose="020B0604020202020204" pitchFamily="34" charset="0"/>
              <a:buChar char="•"/>
            </a:pPr>
            <a:r>
              <a:rPr lang="en-US" dirty="0"/>
              <a:t>Easier said than done</a:t>
            </a:r>
          </a:p>
          <a:p>
            <a:pPr marL="285750" indent="-285750">
              <a:buFont typeface="Arial" panose="020B0604020202020204" pitchFamily="34" charset="0"/>
              <a:buChar char="•"/>
            </a:pPr>
            <a:r>
              <a:rPr lang="en-US" dirty="0"/>
              <a:t>Failing that, use a filter at the device input to prevent as much noise from leaving the appliance as possible.</a:t>
            </a:r>
          </a:p>
          <a:p>
            <a:pPr marL="742950" lvl="1" indent="-285750">
              <a:buFont typeface="Arial" panose="020B0604020202020204" pitchFamily="34" charset="0"/>
              <a:buChar char="•"/>
            </a:pPr>
            <a:r>
              <a:rPr lang="en-US" dirty="0"/>
              <a:t>Filters for CM and DM noise can be (mostly) designed separately.</a:t>
            </a:r>
          </a:p>
          <a:p>
            <a:pPr marL="742950" lvl="1" indent="-285750">
              <a:buFont typeface="Arial" panose="020B0604020202020204" pitchFamily="34" charset="0"/>
              <a:buChar char="•"/>
            </a:pPr>
            <a:r>
              <a:rPr lang="en-US" dirty="0"/>
              <a:t>The noise source has an impedance and the LISN also has an impedance, EMI filter should mismatch impedances to attenuate the noise as much as possible.</a:t>
            </a:r>
          </a:p>
          <a:p>
            <a:pPr marL="285750" indent="-285750">
              <a:buFont typeface="Arial" panose="020B0604020202020204" pitchFamily="34" charset="0"/>
              <a:buChar char="•"/>
            </a:pPr>
            <a:r>
              <a:rPr lang="en-US" dirty="0"/>
              <a:t>So, need to have an idea as to the impedance of the noise source to effectively design an EMI filter.</a:t>
            </a:r>
          </a:p>
          <a:p>
            <a:pPr marL="742950" lvl="1" indent="-285750">
              <a:buFont typeface="Arial" panose="020B0604020202020204" pitchFamily="34" charset="0"/>
              <a:buChar char="•"/>
            </a:pPr>
            <a:r>
              <a:rPr lang="en-US" dirty="0"/>
              <a:t>Noise impedance is:</a:t>
            </a:r>
          </a:p>
          <a:p>
            <a:pPr marL="1200150" lvl="2" indent="-285750">
              <a:buFont typeface="Arial" panose="020B0604020202020204" pitchFamily="34" charset="0"/>
              <a:buChar char="•"/>
            </a:pPr>
            <a:r>
              <a:rPr lang="en-US" dirty="0"/>
              <a:t>Non-ideal</a:t>
            </a:r>
          </a:p>
          <a:p>
            <a:pPr marL="1200150" lvl="2" indent="-285750">
              <a:buFont typeface="Arial" panose="020B0604020202020204" pitchFamily="34" charset="0"/>
              <a:buChar char="•"/>
            </a:pPr>
            <a:r>
              <a:rPr lang="en-US" dirty="0"/>
              <a:t>Frequency dependent.</a:t>
            </a:r>
          </a:p>
          <a:p>
            <a:pPr marL="1200150" lvl="2" indent="-285750">
              <a:buFont typeface="Arial" panose="020B0604020202020204" pitchFamily="34" charset="0"/>
              <a:buChar char="•"/>
            </a:pPr>
            <a:r>
              <a:rPr lang="en-US" dirty="0"/>
              <a:t>Electrical Circuit Dependent</a:t>
            </a:r>
          </a:p>
          <a:p>
            <a:pPr marL="1200150" lvl="2" indent="-285750">
              <a:buFont typeface="Arial" panose="020B0604020202020204" pitchFamily="34" charset="0"/>
              <a:buChar char="•"/>
            </a:pPr>
            <a:r>
              <a:rPr lang="en-US" dirty="0"/>
              <a:t>Appliance Geometry Dependent</a:t>
            </a:r>
          </a:p>
          <a:p>
            <a:pPr marL="742950" lvl="1"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039ECF0E-3A75-E378-8EF7-28BCBE876F27}"/>
              </a:ext>
            </a:extLst>
          </p:cNvPr>
          <p:cNvPicPr>
            <a:picLocks noChangeAspect="1"/>
          </p:cNvPicPr>
          <p:nvPr/>
        </p:nvPicPr>
        <p:blipFill>
          <a:blip r:embed="rId3"/>
          <a:stretch>
            <a:fillRect/>
          </a:stretch>
        </p:blipFill>
        <p:spPr>
          <a:xfrm>
            <a:off x="7008957" y="1333850"/>
            <a:ext cx="4610743" cy="2200582"/>
          </a:xfrm>
          <a:prstGeom prst="rect">
            <a:avLst/>
          </a:prstGeom>
        </p:spPr>
      </p:pic>
      <p:pic>
        <p:nvPicPr>
          <p:cNvPr id="5" name="Picture 4">
            <a:extLst>
              <a:ext uri="{FF2B5EF4-FFF2-40B4-BE49-F238E27FC236}">
                <a16:creationId xmlns:a16="http://schemas.microsoft.com/office/drawing/2014/main" id="{FFCB648C-050F-9288-EC39-947252777F56}"/>
              </a:ext>
            </a:extLst>
          </p:cNvPr>
          <p:cNvPicPr>
            <a:picLocks noChangeAspect="1"/>
          </p:cNvPicPr>
          <p:nvPr/>
        </p:nvPicPr>
        <p:blipFill>
          <a:blip r:embed="rId4"/>
          <a:stretch>
            <a:fillRect/>
          </a:stretch>
        </p:blipFill>
        <p:spPr>
          <a:xfrm>
            <a:off x="7008957" y="3750328"/>
            <a:ext cx="4524375" cy="233362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3380C9A-5A74-F637-6422-2B8AFBF9E7B5}"/>
                  </a:ext>
                </a:extLst>
              </p14:cNvPr>
              <p14:cNvContentPartPr/>
              <p14:nvPr/>
            </p14:nvContentPartPr>
            <p14:xfrm>
              <a:off x="9917820" y="4481434"/>
              <a:ext cx="360" cy="360"/>
            </p14:xfrm>
          </p:contentPart>
        </mc:Choice>
        <mc:Fallback xmlns="">
          <p:pic>
            <p:nvPicPr>
              <p:cNvPr id="8" name="Ink 7">
                <a:extLst>
                  <a:ext uri="{FF2B5EF4-FFF2-40B4-BE49-F238E27FC236}">
                    <a16:creationId xmlns:a16="http://schemas.microsoft.com/office/drawing/2014/main" id="{53380C9A-5A74-F637-6422-2B8AFBF9E7B5}"/>
                  </a:ext>
                </a:extLst>
              </p:cNvPr>
              <p:cNvPicPr/>
              <p:nvPr/>
            </p:nvPicPr>
            <p:blipFill>
              <a:blip r:embed="rId6"/>
              <a:stretch>
                <a:fillRect/>
              </a:stretch>
            </p:blipFill>
            <p:spPr>
              <a:xfrm>
                <a:off x="9911700" y="447531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BDD130A-01D7-53EB-5EE8-5979E1B88F1D}"/>
                  </a:ext>
                </a:extLst>
              </p14:cNvPr>
              <p14:cNvContentPartPr/>
              <p14:nvPr/>
            </p14:nvContentPartPr>
            <p14:xfrm>
              <a:off x="9936900" y="4557394"/>
              <a:ext cx="19440" cy="787680"/>
            </p14:xfrm>
          </p:contentPart>
        </mc:Choice>
        <mc:Fallback xmlns="">
          <p:pic>
            <p:nvPicPr>
              <p:cNvPr id="11" name="Ink 10">
                <a:extLst>
                  <a:ext uri="{FF2B5EF4-FFF2-40B4-BE49-F238E27FC236}">
                    <a16:creationId xmlns:a16="http://schemas.microsoft.com/office/drawing/2014/main" id="{1BDD130A-01D7-53EB-5EE8-5979E1B88F1D}"/>
                  </a:ext>
                </a:extLst>
              </p:cNvPr>
              <p:cNvPicPr/>
              <p:nvPr/>
            </p:nvPicPr>
            <p:blipFill>
              <a:blip r:embed="rId8"/>
              <a:stretch>
                <a:fillRect/>
              </a:stretch>
            </p:blipFill>
            <p:spPr>
              <a:xfrm>
                <a:off x="9873900" y="4494754"/>
                <a:ext cx="1450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189F205-3CC0-6973-4C72-7463E1BFB2FD}"/>
                  </a:ext>
                </a:extLst>
              </p14:cNvPr>
              <p14:cNvContentPartPr/>
              <p14:nvPr/>
            </p14:nvContentPartPr>
            <p14:xfrm>
              <a:off x="9919980" y="5355154"/>
              <a:ext cx="360" cy="360"/>
            </p14:xfrm>
          </p:contentPart>
        </mc:Choice>
        <mc:Fallback xmlns="">
          <p:pic>
            <p:nvPicPr>
              <p:cNvPr id="16" name="Ink 15">
                <a:extLst>
                  <a:ext uri="{FF2B5EF4-FFF2-40B4-BE49-F238E27FC236}">
                    <a16:creationId xmlns:a16="http://schemas.microsoft.com/office/drawing/2014/main" id="{9189F205-3CC0-6973-4C72-7463E1BFB2FD}"/>
                  </a:ext>
                </a:extLst>
              </p:cNvPr>
              <p:cNvPicPr/>
              <p:nvPr/>
            </p:nvPicPr>
            <p:blipFill>
              <a:blip r:embed="rId10"/>
              <a:stretch>
                <a:fillRect/>
              </a:stretch>
            </p:blipFill>
            <p:spPr>
              <a:xfrm>
                <a:off x="9857340" y="5292514"/>
                <a:ext cx="126000" cy="126000"/>
              </a:xfrm>
              <a:prstGeom prst="rect">
                <a:avLst/>
              </a:prstGeom>
            </p:spPr>
          </p:pic>
        </mc:Fallback>
      </mc:AlternateContent>
      <p:grpSp>
        <p:nvGrpSpPr>
          <p:cNvPr id="36" name="Group 35">
            <a:extLst>
              <a:ext uri="{FF2B5EF4-FFF2-40B4-BE49-F238E27FC236}">
                <a16:creationId xmlns:a16="http://schemas.microsoft.com/office/drawing/2014/main" id="{174C6062-AA9D-BBA9-009B-B9CC6DBB8706}"/>
              </a:ext>
            </a:extLst>
          </p:cNvPr>
          <p:cNvGrpSpPr/>
          <p:nvPr/>
        </p:nvGrpSpPr>
        <p:grpSpPr>
          <a:xfrm>
            <a:off x="9919980" y="4428874"/>
            <a:ext cx="21960" cy="100440"/>
            <a:chOff x="9919980" y="4428874"/>
            <a:chExt cx="21960" cy="10044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E359165-00D0-6A05-42CA-771FA1E21B2A}"/>
                    </a:ext>
                  </a:extLst>
                </p14:cNvPr>
                <p14:cNvContentPartPr/>
                <p14:nvPr/>
              </p14:nvContentPartPr>
              <p14:xfrm>
                <a:off x="9941580" y="4486114"/>
                <a:ext cx="360" cy="360"/>
              </p14:xfrm>
            </p:contentPart>
          </mc:Choice>
          <mc:Fallback xmlns="">
            <p:pic>
              <p:nvPicPr>
                <p:cNvPr id="9" name="Ink 8">
                  <a:extLst>
                    <a:ext uri="{FF2B5EF4-FFF2-40B4-BE49-F238E27FC236}">
                      <a16:creationId xmlns:a16="http://schemas.microsoft.com/office/drawing/2014/main" id="{0E359165-00D0-6A05-42CA-771FA1E21B2A}"/>
                    </a:ext>
                  </a:extLst>
                </p:cNvPr>
                <p:cNvPicPr/>
                <p:nvPr/>
              </p:nvPicPr>
              <p:blipFill>
                <a:blip r:embed="rId10"/>
                <a:stretch>
                  <a:fillRect/>
                </a:stretch>
              </p:blipFill>
              <p:spPr>
                <a:xfrm>
                  <a:off x="9878580" y="4423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C8DF79D-296A-B209-02C4-2483EE99D7A3}"/>
                    </a:ext>
                  </a:extLst>
                </p14:cNvPr>
                <p14:cNvContentPartPr/>
                <p14:nvPr/>
              </p14:nvContentPartPr>
              <p14:xfrm>
                <a:off x="9934380" y="4528954"/>
                <a:ext cx="360" cy="360"/>
              </p14:xfrm>
            </p:contentPart>
          </mc:Choice>
          <mc:Fallback xmlns="">
            <p:pic>
              <p:nvPicPr>
                <p:cNvPr id="10" name="Ink 9">
                  <a:extLst>
                    <a:ext uri="{FF2B5EF4-FFF2-40B4-BE49-F238E27FC236}">
                      <a16:creationId xmlns:a16="http://schemas.microsoft.com/office/drawing/2014/main" id="{AC8DF79D-296A-B209-02C4-2483EE99D7A3}"/>
                    </a:ext>
                  </a:extLst>
                </p:cNvPr>
                <p:cNvPicPr/>
                <p:nvPr/>
              </p:nvPicPr>
              <p:blipFill>
                <a:blip r:embed="rId10"/>
                <a:stretch>
                  <a:fillRect/>
                </a:stretch>
              </p:blipFill>
              <p:spPr>
                <a:xfrm>
                  <a:off x="9871380" y="44659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357734A4-F501-AD48-06EE-E3CE584A2E29}"/>
                    </a:ext>
                  </a:extLst>
                </p14:cNvPr>
                <p14:cNvContentPartPr/>
                <p14:nvPr/>
              </p14:nvContentPartPr>
              <p14:xfrm>
                <a:off x="9924660" y="4433554"/>
                <a:ext cx="360" cy="360"/>
              </p14:xfrm>
            </p:contentPart>
          </mc:Choice>
          <mc:Fallback xmlns="">
            <p:pic>
              <p:nvPicPr>
                <p:cNvPr id="23" name="Ink 22">
                  <a:extLst>
                    <a:ext uri="{FF2B5EF4-FFF2-40B4-BE49-F238E27FC236}">
                      <a16:creationId xmlns:a16="http://schemas.microsoft.com/office/drawing/2014/main" id="{357734A4-F501-AD48-06EE-E3CE584A2E29}"/>
                    </a:ext>
                  </a:extLst>
                </p:cNvPr>
                <p:cNvPicPr/>
                <p:nvPr/>
              </p:nvPicPr>
              <p:blipFill>
                <a:blip r:embed="rId10"/>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83D0720E-CF63-0C25-4695-C2A79DB3E5A2}"/>
                    </a:ext>
                  </a:extLst>
                </p14:cNvPr>
                <p14:cNvContentPartPr/>
                <p14:nvPr/>
              </p14:nvContentPartPr>
              <p14:xfrm>
                <a:off x="9924660" y="4433554"/>
                <a:ext cx="360" cy="360"/>
              </p14:xfrm>
            </p:contentPart>
          </mc:Choice>
          <mc:Fallback xmlns="">
            <p:pic>
              <p:nvPicPr>
                <p:cNvPr id="25" name="Ink 24">
                  <a:extLst>
                    <a:ext uri="{FF2B5EF4-FFF2-40B4-BE49-F238E27FC236}">
                      <a16:creationId xmlns:a16="http://schemas.microsoft.com/office/drawing/2014/main" id="{83D0720E-CF63-0C25-4695-C2A79DB3E5A2}"/>
                    </a:ext>
                  </a:extLst>
                </p:cNvPr>
                <p:cNvPicPr/>
                <p:nvPr/>
              </p:nvPicPr>
              <p:blipFill>
                <a:blip r:embed="rId10"/>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83DA403D-94CF-E384-E150-643D882CCE19}"/>
                    </a:ext>
                  </a:extLst>
                </p14:cNvPr>
                <p14:cNvContentPartPr/>
                <p14:nvPr/>
              </p14:nvContentPartPr>
              <p14:xfrm>
                <a:off x="9924660" y="4433554"/>
                <a:ext cx="360" cy="360"/>
              </p14:xfrm>
            </p:contentPart>
          </mc:Choice>
          <mc:Fallback xmlns="">
            <p:pic>
              <p:nvPicPr>
                <p:cNvPr id="27" name="Ink 26">
                  <a:extLst>
                    <a:ext uri="{FF2B5EF4-FFF2-40B4-BE49-F238E27FC236}">
                      <a16:creationId xmlns:a16="http://schemas.microsoft.com/office/drawing/2014/main" id="{83DA403D-94CF-E384-E150-643D882CCE19}"/>
                    </a:ext>
                  </a:extLst>
                </p:cNvPr>
                <p:cNvPicPr/>
                <p:nvPr/>
              </p:nvPicPr>
              <p:blipFill>
                <a:blip r:embed="rId10"/>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AAEFDB8B-1DE1-B684-D109-1908D2AC983B}"/>
                    </a:ext>
                  </a:extLst>
                </p14:cNvPr>
                <p14:cNvContentPartPr/>
                <p14:nvPr/>
              </p14:nvContentPartPr>
              <p14:xfrm>
                <a:off x="9924660" y="4433554"/>
                <a:ext cx="360" cy="360"/>
              </p14:xfrm>
            </p:contentPart>
          </mc:Choice>
          <mc:Fallback xmlns="">
            <p:pic>
              <p:nvPicPr>
                <p:cNvPr id="29" name="Ink 28">
                  <a:extLst>
                    <a:ext uri="{FF2B5EF4-FFF2-40B4-BE49-F238E27FC236}">
                      <a16:creationId xmlns:a16="http://schemas.microsoft.com/office/drawing/2014/main" id="{AAEFDB8B-1DE1-B684-D109-1908D2AC983B}"/>
                    </a:ext>
                  </a:extLst>
                </p:cNvPr>
                <p:cNvPicPr/>
                <p:nvPr/>
              </p:nvPicPr>
              <p:blipFill>
                <a:blip r:embed="rId10"/>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7E5ACDCE-9965-6924-0B6D-9954F8930B21}"/>
                    </a:ext>
                  </a:extLst>
                </p14:cNvPr>
                <p14:cNvContentPartPr/>
                <p14:nvPr/>
              </p14:nvContentPartPr>
              <p14:xfrm>
                <a:off x="9919980" y="4428874"/>
                <a:ext cx="360" cy="360"/>
              </p14:xfrm>
            </p:contentPart>
          </mc:Choice>
          <mc:Fallback xmlns="">
            <p:pic>
              <p:nvPicPr>
                <p:cNvPr id="35" name="Ink 34">
                  <a:extLst>
                    <a:ext uri="{FF2B5EF4-FFF2-40B4-BE49-F238E27FC236}">
                      <a16:creationId xmlns:a16="http://schemas.microsoft.com/office/drawing/2014/main" id="{7E5ACDCE-9965-6924-0B6D-9954F8930B21}"/>
                    </a:ext>
                  </a:extLst>
                </p:cNvPr>
                <p:cNvPicPr/>
                <p:nvPr/>
              </p:nvPicPr>
              <p:blipFill>
                <a:blip r:embed="rId10"/>
                <a:stretch>
                  <a:fillRect/>
                </a:stretch>
              </p:blipFill>
              <p:spPr>
                <a:xfrm>
                  <a:off x="9857340" y="436623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A4C38F2D-34C9-B776-7A77-F515D50CCE07}"/>
                  </a:ext>
                </a:extLst>
              </p14:cNvPr>
              <p14:cNvContentPartPr/>
              <p14:nvPr/>
            </p14:nvContentPartPr>
            <p14:xfrm>
              <a:off x="9931860" y="4229074"/>
              <a:ext cx="360" cy="360"/>
            </p14:xfrm>
          </p:contentPart>
        </mc:Choice>
        <mc:Fallback xmlns="">
          <p:pic>
            <p:nvPicPr>
              <p:cNvPr id="37" name="Ink 36">
                <a:extLst>
                  <a:ext uri="{FF2B5EF4-FFF2-40B4-BE49-F238E27FC236}">
                    <a16:creationId xmlns:a16="http://schemas.microsoft.com/office/drawing/2014/main" id="{A4C38F2D-34C9-B776-7A77-F515D50CCE07}"/>
                  </a:ext>
                </a:extLst>
              </p:cNvPr>
              <p:cNvPicPr/>
              <p:nvPr/>
            </p:nvPicPr>
            <p:blipFill>
              <a:blip r:embed="rId10"/>
              <a:stretch>
                <a:fillRect/>
              </a:stretch>
            </p:blipFill>
            <p:spPr>
              <a:xfrm>
                <a:off x="9869220" y="41660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4" name="Ink 43">
                <a:extLst>
                  <a:ext uri="{FF2B5EF4-FFF2-40B4-BE49-F238E27FC236}">
                    <a16:creationId xmlns:a16="http://schemas.microsoft.com/office/drawing/2014/main" id="{C8D0CB99-26FB-FD48-EDF6-A02B725D958D}"/>
                  </a:ext>
                </a:extLst>
              </p14:cNvPr>
              <p14:cNvContentPartPr/>
              <p14:nvPr/>
            </p14:nvContentPartPr>
            <p14:xfrm>
              <a:off x="9924660" y="4229074"/>
              <a:ext cx="360" cy="360"/>
            </p14:xfrm>
          </p:contentPart>
        </mc:Choice>
        <mc:Fallback xmlns="">
          <p:pic>
            <p:nvPicPr>
              <p:cNvPr id="44" name="Ink 43">
                <a:extLst>
                  <a:ext uri="{FF2B5EF4-FFF2-40B4-BE49-F238E27FC236}">
                    <a16:creationId xmlns:a16="http://schemas.microsoft.com/office/drawing/2014/main" id="{C8D0CB99-26FB-FD48-EDF6-A02B725D958D}"/>
                  </a:ext>
                </a:extLst>
              </p:cNvPr>
              <p:cNvPicPr/>
              <p:nvPr/>
            </p:nvPicPr>
            <p:blipFill>
              <a:blip r:embed="rId10"/>
              <a:stretch>
                <a:fillRect/>
              </a:stretch>
            </p:blipFill>
            <p:spPr>
              <a:xfrm>
                <a:off x="9862020" y="41660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BFCB80C2-FFE2-6161-B841-44B33C09B218}"/>
                  </a:ext>
                </a:extLst>
              </p14:cNvPr>
              <p14:cNvContentPartPr/>
              <p14:nvPr/>
            </p14:nvContentPartPr>
            <p14:xfrm>
              <a:off x="9924660" y="4233754"/>
              <a:ext cx="360" cy="360"/>
            </p14:xfrm>
          </p:contentPart>
        </mc:Choice>
        <mc:Fallback xmlns="">
          <p:pic>
            <p:nvPicPr>
              <p:cNvPr id="48" name="Ink 47">
                <a:extLst>
                  <a:ext uri="{FF2B5EF4-FFF2-40B4-BE49-F238E27FC236}">
                    <a16:creationId xmlns:a16="http://schemas.microsoft.com/office/drawing/2014/main" id="{BFCB80C2-FFE2-6161-B841-44B33C09B218}"/>
                  </a:ext>
                </a:extLst>
              </p:cNvPr>
              <p:cNvPicPr/>
              <p:nvPr/>
            </p:nvPicPr>
            <p:blipFill>
              <a:blip r:embed="rId10"/>
              <a:stretch>
                <a:fillRect/>
              </a:stretch>
            </p:blipFill>
            <p:spPr>
              <a:xfrm>
                <a:off x="9862020" y="41707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6" name="Ink 55">
                <a:extLst>
                  <a:ext uri="{FF2B5EF4-FFF2-40B4-BE49-F238E27FC236}">
                    <a16:creationId xmlns:a16="http://schemas.microsoft.com/office/drawing/2014/main" id="{3950B65C-1EAA-5B7A-E1C8-56466BCB1CA0}"/>
                  </a:ext>
                </a:extLst>
              </p14:cNvPr>
              <p14:cNvContentPartPr/>
              <p14:nvPr/>
            </p14:nvContentPartPr>
            <p14:xfrm>
              <a:off x="10383660" y="3964654"/>
              <a:ext cx="79560" cy="24480"/>
            </p14:xfrm>
          </p:contentPart>
        </mc:Choice>
        <mc:Fallback xmlns="">
          <p:pic>
            <p:nvPicPr>
              <p:cNvPr id="56" name="Ink 55">
                <a:extLst>
                  <a:ext uri="{FF2B5EF4-FFF2-40B4-BE49-F238E27FC236}">
                    <a16:creationId xmlns:a16="http://schemas.microsoft.com/office/drawing/2014/main" id="{3950B65C-1EAA-5B7A-E1C8-56466BCB1CA0}"/>
                  </a:ext>
                </a:extLst>
              </p:cNvPr>
              <p:cNvPicPr/>
              <p:nvPr/>
            </p:nvPicPr>
            <p:blipFill>
              <a:blip r:embed="rId22"/>
              <a:stretch>
                <a:fillRect/>
              </a:stretch>
            </p:blipFill>
            <p:spPr>
              <a:xfrm>
                <a:off x="10366020" y="3946654"/>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8" name="Ink 57">
                <a:extLst>
                  <a:ext uri="{FF2B5EF4-FFF2-40B4-BE49-F238E27FC236}">
                    <a16:creationId xmlns:a16="http://schemas.microsoft.com/office/drawing/2014/main" id="{526DBCA4-FE6A-6B3C-484D-338E90BDD492}"/>
                  </a:ext>
                </a:extLst>
              </p14:cNvPr>
              <p14:cNvContentPartPr/>
              <p14:nvPr/>
            </p14:nvContentPartPr>
            <p14:xfrm>
              <a:off x="9906660" y="3983734"/>
              <a:ext cx="399600" cy="183960"/>
            </p14:xfrm>
          </p:contentPart>
        </mc:Choice>
        <mc:Fallback xmlns="">
          <p:pic>
            <p:nvPicPr>
              <p:cNvPr id="58" name="Ink 57">
                <a:extLst>
                  <a:ext uri="{FF2B5EF4-FFF2-40B4-BE49-F238E27FC236}">
                    <a16:creationId xmlns:a16="http://schemas.microsoft.com/office/drawing/2014/main" id="{526DBCA4-FE6A-6B3C-484D-338E90BDD492}"/>
                  </a:ext>
                </a:extLst>
              </p:cNvPr>
              <p:cNvPicPr/>
              <p:nvPr/>
            </p:nvPicPr>
            <p:blipFill>
              <a:blip r:embed="rId24"/>
              <a:stretch>
                <a:fillRect/>
              </a:stretch>
            </p:blipFill>
            <p:spPr>
              <a:xfrm>
                <a:off x="9888660" y="3965734"/>
                <a:ext cx="435240" cy="219600"/>
              </a:xfrm>
              <a:prstGeom prst="rect">
                <a:avLst/>
              </a:prstGeom>
            </p:spPr>
          </p:pic>
        </mc:Fallback>
      </mc:AlternateContent>
      <p:grpSp>
        <p:nvGrpSpPr>
          <p:cNvPr id="61" name="Group 60">
            <a:extLst>
              <a:ext uri="{FF2B5EF4-FFF2-40B4-BE49-F238E27FC236}">
                <a16:creationId xmlns:a16="http://schemas.microsoft.com/office/drawing/2014/main" id="{457413B4-7BE9-5BFB-BAC9-875CAAB71920}"/>
              </a:ext>
            </a:extLst>
          </p:cNvPr>
          <p:cNvGrpSpPr/>
          <p:nvPr/>
        </p:nvGrpSpPr>
        <p:grpSpPr>
          <a:xfrm>
            <a:off x="10355940" y="3974014"/>
            <a:ext cx="1078920" cy="529200"/>
            <a:chOff x="10355940" y="3974014"/>
            <a:chExt cx="1078920" cy="529200"/>
          </a:xfrm>
        </p:grpSpPr>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7F6BD651-F3F1-A9A6-2322-9815BDC73463}"/>
                    </a:ext>
                  </a:extLst>
                </p14:cNvPr>
                <p14:cNvContentPartPr/>
                <p14:nvPr/>
              </p14:nvContentPartPr>
              <p14:xfrm>
                <a:off x="10367460" y="3976534"/>
                <a:ext cx="720" cy="360"/>
              </p14:xfrm>
            </p:contentPart>
          </mc:Choice>
          <mc:Fallback xmlns="">
            <p:pic>
              <p:nvPicPr>
                <p:cNvPr id="53" name="Ink 52">
                  <a:extLst>
                    <a:ext uri="{FF2B5EF4-FFF2-40B4-BE49-F238E27FC236}">
                      <a16:creationId xmlns:a16="http://schemas.microsoft.com/office/drawing/2014/main" id="{7F6BD651-F3F1-A9A6-2322-9815BDC73463}"/>
                    </a:ext>
                  </a:extLst>
                </p:cNvPr>
                <p:cNvPicPr/>
                <p:nvPr/>
              </p:nvPicPr>
              <p:blipFill>
                <a:blip r:embed="rId26"/>
                <a:stretch>
                  <a:fillRect/>
                </a:stretch>
              </p:blipFill>
              <p:spPr>
                <a:xfrm>
                  <a:off x="10349460" y="3958534"/>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55DD7715-3071-9336-6506-A248406B08A7}"/>
                    </a:ext>
                  </a:extLst>
                </p14:cNvPr>
                <p14:cNvContentPartPr/>
                <p14:nvPr/>
              </p14:nvContentPartPr>
              <p14:xfrm>
                <a:off x="10355940" y="3974014"/>
                <a:ext cx="360" cy="360"/>
              </p14:xfrm>
            </p:contentPart>
          </mc:Choice>
          <mc:Fallback xmlns="">
            <p:pic>
              <p:nvPicPr>
                <p:cNvPr id="54" name="Ink 53">
                  <a:extLst>
                    <a:ext uri="{FF2B5EF4-FFF2-40B4-BE49-F238E27FC236}">
                      <a16:creationId xmlns:a16="http://schemas.microsoft.com/office/drawing/2014/main" id="{55DD7715-3071-9336-6506-A248406B08A7}"/>
                    </a:ext>
                  </a:extLst>
                </p:cNvPr>
                <p:cNvPicPr/>
                <p:nvPr/>
              </p:nvPicPr>
              <p:blipFill>
                <a:blip r:embed="rId28"/>
                <a:stretch>
                  <a:fillRect/>
                </a:stretch>
              </p:blipFill>
              <p:spPr>
                <a:xfrm>
                  <a:off x="10337940" y="395637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k 59">
                  <a:extLst>
                    <a:ext uri="{FF2B5EF4-FFF2-40B4-BE49-F238E27FC236}">
                      <a16:creationId xmlns:a16="http://schemas.microsoft.com/office/drawing/2014/main" id="{4F1BDF26-8792-4A0F-2C09-95FEE9530E49}"/>
                    </a:ext>
                  </a:extLst>
                </p14:cNvPr>
                <p14:cNvContentPartPr/>
                <p14:nvPr/>
              </p14:nvContentPartPr>
              <p14:xfrm>
                <a:off x="10496340" y="3978694"/>
                <a:ext cx="938520" cy="524520"/>
              </p14:xfrm>
            </p:contentPart>
          </mc:Choice>
          <mc:Fallback xmlns="">
            <p:pic>
              <p:nvPicPr>
                <p:cNvPr id="60" name="Ink 59">
                  <a:extLst>
                    <a:ext uri="{FF2B5EF4-FFF2-40B4-BE49-F238E27FC236}">
                      <a16:creationId xmlns:a16="http://schemas.microsoft.com/office/drawing/2014/main" id="{4F1BDF26-8792-4A0F-2C09-95FEE9530E49}"/>
                    </a:ext>
                  </a:extLst>
                </p:cNvPr>
                <p:cNvPicPr/>
                <p:nvPr/>
              </p:nvPicPr>
              <p:blipFill>
                <a:blip r:embed="rId30"/>
                <a:stretch>
                  <a:fillRect/>
                </a:stretch>
              </p:blipFill>
              <p:spPr>
                <a:xfrm>
                  <a:off x="10478700" y="3961054"/>
                  <a:ext cx="974160" cy="56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62" name="Ink 61">
                <a:extLst>
                  <a:ext uri="{FF2B5EF4-FFF2-40B4-BE49-F238E27FC236}">
                    <a16:creationId xmlns:a16="http://schemas.microsoft.com/office/drawing/2014/main" id="{A1C794BB-7B35-8A71-376A-F033F6B0F606}"/>
                  </a:ext>
                </a:extLst>
              </p14:cNvPr>
              <p14:cNvContentPartPr/>
              <p14:nvPr/>
            </p14:nvContentPartPr>
            <p14:xfrm>
              <a:off x="11432340" y="4512214"/>
              <a:ext cx="2880" cy="543240"/>
            </p14:xfrm>
          </p:contentPart>
        </mc:Choice>
        <mc:Fallback xmlns="">
          <p:pic>
            <p:nvPicPr>
              <p:cNvPr id="62" name="Ink 61">
                <a:extLst>
                  <a:ext uri="{FF2B5EF4-FFF2-40B4-BE49-F238E27FC236}">
                    <a16:creationId xmlns:a16="http://schemas.microsoft.com/office/drawing/2014/main" id="{A1C794BB-7B35-8A71-376A-F033F6B0F606}"/>
                  </a:ext>
                </a:extLst>
              </p:cNvPr>
              <p:cNvPicPr/>
              <p:nvPr/>
            </p:nvPicPr>
            <p:blipFill>
              <a:blip r:embed="rId32"/>
              <a:stretch>
                <a:fillRect/>
              </a:stretch>
            </p:blipFill>
            <p:spPr>
              <a:xfrm>
                <a:off x="11414340" y="4494574"/>
                <a:ext cx="38520" cy="578880"/>
              </a:xfrm>
              <a:prstGeom prst="rect">
                <a:avLst/>
              </a:prstGeom>
            </p:spPr>
          </p:pic>
        </mc:Fallback>
      </mc:AlternateContent>
      <p:grpSp>
        <p:nvGrpSpPr>
          <p:cNvPr id="65" name="Group 64">
            <a:extLst>
              <a:ext uri="{FF2B5EF4-FFF2-40B4-BE49-F238E27FC236}">
                <a16:creationId xmlns:a16="http://schemas.microsoft.com/office/drawing/2014/main" id="{FA4CD88E-B9A1-BDFD-6B17-9DF69B8FFF22}"/>
              </a:ext>
            </a:extLst>
          </p:cNvPr>
          <p:cNvGrpSpPr/>
          <p:nvPr/>
        </p:nvGrpSpPr>
        <p:grpSpPr>
          <a:xfrm>
            <a:off x="11427300" y="5060134"/>
            <a:ext cx="7920" cy="455040"/>
            <a:chOff x="11427300" y="5060134"/>
            <a:chExt cx="7920" cy="455040"/>
          </a:xfrm>
        </p:grpSpPr>
        <mc:AlternateContent xmlns:mc="http://schemas.openxmlformats.org/markup-compatibility/2006" xmlns:p14="http://schemas.microsoft.com/office/powerpoint/2010/main">
          <mc:Choice Requires="p14">
            <p:contentPart p14:bwMode="auto" r:id="rId33">
              <p14:nvContentPartPr>
                <p14:cNvPr id="63" name="Ink 62">
                  <a:extLst>
                    <a:ext uri="{FF2B5EF4-FFF2-40B4-BE49-F238E27FC236}">
                      <a16:creationId xmlns:a16="http://schemas.microsoft.com/office/drawing/2014/main" id="{81D6C33D-5BDA-B612-7FE1-836F1AA980ED}"/>
                    </a:ext>
                  </a:extLst>
                </p14:cNvPr>
                <p14:cNvContentPartPr/>
                <p14:nvPr/>
              </p14:nvContentPartPr>
              <p14:xfrm>
                <a:off x="11432340" y="5060134"/>
                <a:ext cx="2880" cy="305280"/>
              </p14:xfrm>
            </p:contentPart>
          </mc:Choice>
          <mc:Fallback xmlns="">
            <p:pic>
              <p:nvPicPr>
                <p:cNvPr id="63" name="Ink 62">
                  <a:extLst>
                    <a:ext uri="{FF2B5EF4-FFF2-40B4-BE49-F238E27FC236}">
                      <a16:creationId xmlns:a16="http://schemas.microsoft.com/office/drawing/2014/main" id="{81D6C33D-5BDA-B612-7FE1-836F1AA980ED}"/>
                    </a:ext>
                  </a:extLst>
                </p:cNvPr>
                <p:cNvPicPr/>
                <p:nvPr/>
              </p:nvPicPr>
              <p:blipFill>
                <a:blip r:embed="rId34"/>
                <a:stretch>
                  <a:fillRect/>
                </a:stretch>
              </p:blipFill>
              <p:spPr>
                <a:xfrm>
                  <a:off x="11414340" y="5042134"/>
                  <a:ext cx="38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4" name="Ink 63">
                  <a:extLst>
                    <a:ext uri="{FF2B5EF4-FFF2-40B4-BE49-F238E27FC236}">
                      <a16:creationId xmlns:a16="http://schemas.microsoft.com/office/drawing/2014/main" id="{5D7674DE-244D-6C42-8680-BF5C5B170705}"/>
                    </a:ext>
                  </a:extLst>
                </p14:cNvPr>
                <p14:cNvContentPartPr/>
                <p14:nvPr/>
              </p14:nvContentPartPr>
              <p14:xfrm>
                <a:off x="11427300" y="5369374"/>
                <a:ext cx="5400" cy="145800"/>
              </p14:xfrm>
            </p:contentPart>
          </mc:Choice>
          <mc:Fallback xmlns="">
            <p:pic>
              <p:nvPicPr>
                <p:cNvPr id="64" name="Ink 63">
                  <a:extLst>
                    <a:ext uri="{FF2B5EF4-FFF2-40B4-BE49-F238E27FC236}">
                      <a16:creationId xmlns:a16="http://schemas.microsoft.com/office/drawing/2014/main" id="{5D7674DE-244D-6C42-8680-BF5C5B170705}"/>
                    </a:ext>
                  </a:extLst>
                </p:cNvPr>
                <p:cNvPicPr/>
                <p:nvPr/>
              </p:nvPicPr>
              <p:blipFill>
                <a:blip r:embed="rId36"/>
                <a:stretch>
                  <a:fillRect/>
                </a:stretch>
              </p:blipFill>
              <p:spPr>
                <a:xfrm>
                  <a:off x="11409660" y="5351734"/>
                  <a:ext cx="41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AB0C5EEB-C149-CEC6-3B95-08F6CCB4F218}"/>
                  </a:ext>
                </a:extLst>
              </p14:cNvPr>
              <p14:cNvContentPartPr/>
              <p14:nvPr/>
            </p14:nvContentPartPr>
            <p14:xfrm>
              <a:off x="11424780" y="5521744"/>
              <a:ext cx="14760" cy="160200"/>
            </p14:xfrm>
          </p:contentPart>
        </mc:Choice>
        <mc:Fallback xmlns="">
          <p:pic>
            <p:nvPicPr>
              <p:cNvPr id="66" name="Ink 65">
                <a:extLst>
                  <a:ext uri="{FF2B5EF4-FFF2-40B4-BE49-F238E27FC236}">
                    <a16:creationId xmlns:a16="http://schemas.microsoft.com/office/drawing/2014/main" id="{AB0C5EEB-C149-CEC6-3B95-08F6CCB4F218}"/>
                  </a:ext>
                </a:extLst>
              </p:cNvPr>
              <p:cNvPicPr/>
              <p:nvPr/>
            </p:nvPicPr>
            <p:blipFill>
              <a:blip r:embed="rId38"/>
              <a:stretch>
                <a:fillRect/>
              </a:stretch>
            </p:blipFill>
            <p:spPr>
              <a:xfrm>
                <a:off x="11407140" y="5503744"/>
                <a:ext cx="5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1" name="Ink 70">
                <a:extLst>
                  <a:ext uri="{FF2B5EF4-FFF2-40B4-BE49-F238E27FC236}">
                    <a16:creationId xmlns:a16="http://schemas.microsoft.com/office/drawing/2014/main" id="{4C5E9024-A4B3-D078-36CB-6C3BF2746C77}"/>
                  </a:ext>
                </a:extLst>
              </p14:cNvPr>
              <p14:cNvContentPartPr/>
              <p14:nvPr/>
            </p14:nvContentPartPr>
            <p14:xfrm>
              <a:off x="9940860" y="5869864"/>
              <a:ext cx="443160" cy="121680"/>
            </p14:xfrm>
          </p:contentPart>
        </mc:Choice>
        <mc:Fallback xmlns="">
          <p:pic>
            <p:nvPicPr>
              <p:cNvPr id="71" name="Ink 70">
                <a:extLst>
                  <a:ext uri="{FF2B5EF4-FFF2-40B4-BE49-F238E27FC236}">
                    <a16:creationId xmlns:a16="http://schemas.microsoft.com/office/drawing/2014/main" id="{4C5E9024-A4B3-D078-36CB-6C3BF2746C77}"/>
                  </a:ext>
                </a:extLst>
              </p:cNvPr>
              <p:cNvPicPr/>
              <p:nvPr/>
            </p:nvPicPr>
            <p:blipFill>
              <a:blip r:embed="rId40"/>
              <a:stretch>
                <a:fillRect/>
              </a:stretch>
            </p:blipFill>
            <p:spPr>
              <a:xfrm>
                <a:off x="9923220" y="5851864"/>
                <a:ext cx="478800" cy="157320"/>
              </a:xfrm>
              <a:prstGeom prst="rect">
                <a:avLst/>
              </a:prstGeom>
            </p:spPr>
          </p:pic>
        </mc:Fallback>
      </mc:AlternateContent>
      <p:grpSp>
        <p:nvGrpSpPr>
          <p:cNvPr id="74" name="Group 73">
            <a:extLst>
              <a:ext uri="{FF2B5EF4-FFF2-40B4-BE49-F238E27FC236}">
                <a16:creationId xmlns:a16="http://schemas.microsoft.com/office/drawing/2014/main" id="{5520FABA-990E-0F1A-2788-98C92E4368F7}"/>
              </a:ext>
            </a:extLst>
          </p:cNvPr>
          <p:cNvGrpSpPr/>
          <p:nvPr/>
        </p:nvGrpSpPr>
        <p:grpSpPr>
          <a:xfrm>
            <a:off x="9936900" y="5583754"/>
            <a:ext cx="1494000" cy="407790"/>
            <a:chOff x="9936900" y="5583754"/>
            <a:chExt cx="1494000" cy="407790"/>
          </a:xfrm>
        </p:grpSpPr>
        <mc:AlternateContent xmlns:mc="http://schemas.openxmlformats.org/markup-compatibility/2006" xmlns:p14="http://schemas.microsoft.com/office/powerpoint/2010/main">
          <mc:Choice Requires="p14">
            <p:contentPart p14:bwMode="auto" r:id="rId41">
              <p14:nvContentPartPr>
                <p14:cNvPr id="18" name="Ink 17">
                  <a:extLst>
                    <a:ext uri="{FF2B5EF4-FFF2-40B4-BE49-F238E27FC236}">
                      <a16:creationId xmlns:a16="http://schemas.microsoft.com/office/drawing/2014/main" id="{390DF342-BA22-9F30-EF00-3C0B56FB76B4}"/>
                    </a:ext>
                  </a:extLst>
                </p14:cNvPr>
                <p14:cNvContentPartPr/>
                <p14:nvPr/>
              </p14:nvContentPartPr>
              <p14:xfrm>
                <a:off x="9936900" y="5583754"/>
                <a:ext cx="360" cy="360"/>
              </p14:xfrm>
            </p:contentPart>
          </mc:Choice>
          <mc:Fallback xmlns="">
            <p:pic>
              <p:nvPicPr>
                <p:cNvPr id="18" name="Ink 17">
                  <a:extLst>
                    <a:ext uri="{FF2B5EF4-FFF2-40B4-BE49-F238E27FC236}">
                      <a16:creationId xmlns:a16="http://schemas.microsoft.com/office/drawing/2014/main" id="{390DF342-BA22-9F30-EF00-3C0B56FB76B4}"/>
                    </a:ext>
                  </a:extLst>
                </p:cNvPr>
                <p:cNvPicPr/>
                <p:nvPr/>
              </p:nvPicPr>
              <p:blipFill>
                <a:blip r:embed="rId10"/>
                <a:stretch>
                  <a:fillRect/>
                </a:stretch>
              </p:blipFill>
              <p:spPr>
                <a:xfrm>
                  <a:off x="9873900" y="5521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Ink 18">
                  <a:extLst>
                    <a:ext uri="{FF2B5EF4-FFF2-40B4-BE49-F238E27FC236}">
                      <a16:creationId xmlns:a16="http://schemas.microsoft.com/office/drawing/2014/main" id="{2DF4C2CC-90BF-8058-09EF-9163A27E0D59}"/>
                    </a:ext>
                  </a:extLst>
                </p14:cNvPr>
                <p14:cNvContentPartPr/>
                <p14:nvPr/>
              </p14:nvContentPartPr>
              <p14:xfrm>
                <a:off x="9941580" y="5662594"/>
                <a:ext cx="360" cy="360"/>
              </p14:xfrm>
            </p:contentPart>
          </mc:Choice>
          <mc:Fallback xmlns="">
            <p:pic>
              <p:nvPicPr>
                <p:cNvPr id="19" name="Ink 18">
                  <a:extLst>
                    <a:ext uri="{FF2B5EF4-FFF2-40B4-BE49-F238E27FC236}">
                      <a16:creationId xmlns:a16="http://schemas.microsoft.com/office/drawing/2014/main" id="{2DF4C2CC-90BF-8058-09EF-9163A27E0D59}"/>
                    </a:ext>
                  </a:extLst>
                </p:cNvPr>
                <p:cNvPicPr/>
                <p:nvPr/>
              </p:nvPicPr>
              <p:blipFill>
                <a:blip r:embed="rId10"/>
                <a:stretch>
                  <a:fillRect/>
                </a:stretch>
              </p:blipFill>
              <p:spPr>
                <a:xfrm>
                  <a:off x="9878580" y="55995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0" name="Ink 19">
                  <a:extLst>
                    <a:ext uri="{FF2B5EF4-FFF2-40B4-BE49-F238E27FC236}">
                      <a16:creationId xmlns:a16="http://schemas.microsoft.com/office/drawing/2014/main" id="{EA6B84CA-554F-1D10-6A03-910EF006C6D7}"/>
                    </a:ext>
                  </a:extLst>
                </p14:cNvPr>
                <p14:cNvContentPartPr/>
                <p14:nvPr/>
              </p14:nvContentPartPr>
              <p14:xfrm>
                <a:off x="9944100" y="5731354"/>
                <a:ext cx="360" cy="360"/>
              </p14:xfrm>
            </p:contentPart>
          </mc:Choice>
          <mc:Fallback xmlns="">
            <p:pic>
              <p:nvPicPr>
                <p:cNvPr id="20" name="Ink 19">
                  <a:extLst>
                    <a:ext uri="{FF2B5EF4-FFF2-40B4-BE49-F238E27FC236}">
                      <a16:creationId xmlns:a16="http://schemas.microsoft.com/office/drawing/2014/main" id="{EA6B84CA-554F-1D10-6A03-910EF006C6D7}"/>
                    </a:ext>
                  </a:extLst>
                </p:cNvPr>
                <p:cNvPicPr/>
                <p:nvPr/>
              </p:nvPicPr>
              <p:blipFill>
                <a:blip r:embed="rId10"/>
                <a:stretch>
                  <a:fillRect/>
                </a:stretch>
              </p:blipFill>
              <p:spPr>
                <a:xfrm>
                  <a:off x="9881100" y="56687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Ink 20">
                  <a:extLst>
                    <a:ext uri="{FF2B5EF4-FFF2-40B4-BE49-F238E27FC236}">
                      <a16:creationId xmlns:a16="http://schemas.microsoft.com/office/drawing/2014/main" id="{1A5EE460-F685-EEEC-C84F-1670AED1BACC}"/>
                    </a:ext>
                  </a:extLst>
                </p14:cNvPr>
                <p14:cNvContentPartPr/>
                <p14:nvPr/>
              </p14:nvContentPartPr>
              <p14:xfrm>
                <a:off x="9950940" y="5805154"/>
                <a:ext cx="360" cy="360"/>
              </p14:xfrm>
            </p:contentPart>
          </mc:Choice>
          <mc:Fallback xmlns="">
            <p:pic>
              <p:nvPicPr>
                <p:cNvPr id="21" name="Ink 20">
                  <a:extLst>
                    <a:ext uri="{FF2B5EF4-FFF2-40B4-BE49-F238E27FC236}">
                      <a16:creationId xmlns:a16="http://schemas.microsoft.com/office/drawing/2014/main" id="{1A5EE460-F685-EEEC-C84F-1670AED1BACC}"/>
                    </a:ext>
                  </a:extLst>
                </p:cNvPr>
                <p:cNvPicPr/>
                <p:nvPr/>
              </p:nvPicPr>
              <p:blipFill>
                <a:blip r:embed="rId10"/>
                <a:stretch>
                  <a:fillRect/>
                </a:stretch>
              </p:blipFill>
              <p:spPr>
                <a:xfrm>
                  <a:off x="9888300" y="57425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7" name="Ink 66">
                  <a:extLst>
                    <a:ext uri="{FF2B5EF4-FFF2-40B4-BE49-F238E27FC236}">
                      <a16:creationId xmlns:a16="http://schemas.microsoft.com/office/drawing/2014/main" id="{E589C410-9326-B79B-F0D6-15A2E41AFBE9}"/>
                    </a:ext>
                  </a:extLst>
                </p14:cNvPr>
                <p14:cNvContentPartPr/>
                <p14:nvPr/>
              </p14:nvContentPartPr>
              <p14:xfrm>
                <a:off x="11027340" y="5688784"/>
                <a:ext cx="403560" cy="285480"/>
              </p14:xfrm>
            </p:contentPart>
          </mc:Choice>
          <mc:Fallback xmlns="">
            <p:pic>
              <p:nvPicPr>
                <p:cNvPr id="67" name="Ink 66">
                  <a:extLst>
                    <a:ext uri="{FF2B5EF4-FFF2-40B4-BE49-F238E27FC236}">
                      <a16:creationId xmlns:a16="http://schemas.microsoft.com/office/drawing/2014/main" id="{E589C410-9326-B79B-F0D6-15A2E41AFBE9}"/>
                    </a:ext>
                  </a:extLst>
                </p:cNvPr>
                <p:cNvPicPr/>
                <p:nvPr/>
              </p:nvPicPr>
              <p:blipFill>
                <a:blip r:embed="rId46"/>
                <a:stretch>
                  <a:fillRect/>
                </a:stretch>
              </p:blipFill>
              <p:spPr>
                <a:xfrm>
                  <a:off x="11009700" y="5670784"/>
                  <a:ext cx="439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8" name="Ink 67">
                  <a:extLst>
                    <a:ext uri="{FF2B5EF4-FFF2-40B4-BE49-F238E27FC236}">
                      <a16:creationId xmlns:a16="http://schemas.microsoft.com/office/drawing/2014/main" id="{69401620-4281-1BCE-254C-AB2512016ABA}"/>
                    </a:ext>
                  </a:extLst>
                </p14:cNvPr>
                <p14:cNvContentPartPr/>
                <p14:nvPr/>
              </p14:nvContentPartPr>
              <p14:xfrm>
                <a:off x="10567620" y="5972104"/>
                <a:ext cx="455400" cy="12240"/>
              </p14:xfrm>
            </p:contentPart>
          </mc:Choice>
          <mc:Fallback xmlns="">
            <p:pic>
              <p:nvPicPr>
                <p:cNvPr id="68" name="Ink 67">
                  <a:extLst>
                    <a:ext uri="{FF2B5EF4-FFF2-40B4-BE49-F238E27FC236}">
                      <a16:creationId xmlns:a16="http://schemas.microsoft.com/office/drawing/2014/main" id="{69401620-4281-1BCE-254C-AB2512016ABA}"/>
                    </a:ext>
                  </a:extLst>
                </p:cNvPr>
                <p:cNvPicPr/>
                <p:nvPr/>
              </p:nvPicPr>
              <p:blipFill>
                <a:blip r:embed="rId48"/>
                <a:stretch>
                  <a:fillRect/>
                </a:stretch>
              </p:blipFill>
              <p:spPr>
                <a:xfrm>
                  <a:off x="10549980" y="5954104"/>
                  <a:ext cx="49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04EFD395-94CE-E591-6728-D9C06994AF18}"/>
                    </a:ext>
                  </a:extLst>
                </p14:cNvPr>
                <p14:cNvContentPartPr/>
                <p14:nvPr/>
              </p14:nvContentPartPr>
              <p14:xfrm>
                <a:off x="10150020" y="5983984"/>
                <a:ext cx="413280" cy="7560"/>
              </p14:xfrm>
            </p:contentPart>
          </mc:Choice>
          <mc:Fallback xmlns="">
            <p:pic>
              <p:nvPicPr>
                <p:cNvPr id="70" name="Ink 69">
                  <a:extLst>
                    <a:ext uri="{FF2B5EF4-FFF2-40B4-BE49-F238E27FC236}">
                      <a16:creationId xmlns:a16="http://schemas.microsoft.com/office/drawing/2014/main" id="{04EFD395-94CE-E591-6728-D9C06994AF18}"/>
                    </a:ext>
                  </a:extLst>
                </p:cNvPr>
                <p:cNvPicPr/>
                <p:nvPr/>
              </p:nvPicPr>
              <p:blipFill>
                <a:blip r:embed="rId50"/>
                <a:stretch>
                  <a:fillRect/>
                </a:stretch>
              </p:blipFill>
              <p:spPr>
                <a:xfrm>
                  <a:off x="10132380" y="5965984"/>
                  <a:ext cx="44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BA5AC555-9E13-0A67-B6D6-A06A944BF7B1}"/>
                    </a:ext>
                  </a:extLst>
                </p14:cNvPr>
                <p14:cNvContentPartPr/>
                <p14:nvPr/>
              </p14:nvContentPartPr>
              <p14:xfrm>
                <a:off x="10146420" y="5957704"/>
                <a:ext cx="741960" cy="29160"/>
              </p14:xfrm>
            </p:contentPart>
          </mc:Choice>
          <mc:Fallback xmlns="">
            <p:pic>
              <p:nvPicPr>
                <p:cNvPr id="73" name="Ink 72">
                  <a:extLst>
                    <a:ext uri="{FF2B5EF4-FFF2-40B4-BE49-F238E27FC236}">
                      <a16:creationId xmlns:a16="http://schemas.microsoft.com/office/drawing/2014/main" id="{BA5AC555-9E13-0A67-B6D6-A06A944BF7B1}"/>
                    </a:ext>
                  </a:extLst>
                </p:cNvPr>
                <p:cNvPicPr/>
                <p:nvPr/>
              </p:nvPicPr>
              <p:blipFill>
                <a:blip r:embed="rId52"/>
                <a:stretch>
                  <a:fillRect/>
                </a:stretch>
              </p:blipFill>
              <p:spPr>
                <a:xfrm>
                  <a:off x="10128420" y="5939704"/>
                  <a:ext cx="777600" cy="64800"/>
                </a:xfrm>
                <a:prstGeom prst="rect">
                  <a:avLst/>
                </a:prstGeom>
              </p:spPr>
            </p:pic>
          </mc:Fallback>
        </mc:AlternateContent>
      </p:grpSp>
      <p:sp>
        <p:nvSpPr>
          <p:cNvPr id="2" name="Rectangle: Rounded Corners 1">
            <a:extLst>
              <a:ext uri="{FF2B5EF4-FFF2-40B4-BE49-F238E27FC236}">
                <a16:creationId xmlns:a16="http://schemas.microsoft.com/office/drawing/2014/main" id="{3EE6E566-5268-655D-16F4-3F1F735E2391}"/>
              </a:ext>
            </a:extLst>
          </p:cNvPr>
          <p:cNvSpPr/>
          <p:nvPr/>
        </p:nvSpPr>
        <p:spPr>
          <a:xfrm>
            <a:off x="9880600" y="3978275"/>
            <a:ext cx="1546225" cy="2000249"/>
          </a:xfrm>
          <a:prstGeom prst="roundRect">
            <a:avLst>
              <a:gd name="adj" fmla="val 16935"/>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9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Determining Noise Source Impedance – Series Insertion</a:t>
            </a:r>
          </a:p>
        </p:txBody>
      </p:sp>
      <p:pic>
        <p:nvPicPr>
          <p:cNvPr id="4" name="Picture 3">
            <a:extLst>
              <a:ext uri="{FF2B5EF4-FFF2-40B4-BE49-F238E27FC236}">
                <a16:creationId xmlns:a16="http://schemas.microsoft.com/office/drawing/2014/main" id="{D61210B4-6B4C-92E4-7D3F-F0DCB2669020}"/>
              </a:ext>
            </a:extLst>
          </p:cNvPr>
          <p:cNvPicPr>
            <a:picLocks noChangeAspect="1"/>
          </p:cNvPicPr>
          <p:nvPr/>
        </p:nvPicPr>
        <p:blipFill>
          <a:blip r:embed="rId2"/>
          <a:stretch>
            <a:fillRect/>
          </a:stretch>
        </p:blipFill>
        <p:spPr>
          <a:xfrm>
            <a:off x="7367155" y="1430685"/>
            <a:ext cx="4824845" cy="2255487"/>
          </a:xfrm>
          <a:prstGeom prst="rect">
            <a:avLst/>
          </a:prstGeom>
        </p:spPr>
      </p:pic>
      <p:sp>
        <p:nvSpPr>
          <p:cNvPr id="5" name="TextBox 4">
            <a:extLst>
              <a:ext uri="{FF2B5EF4-FFF2-40B4-BE49-F238E27FC236}">
                <a16:creationId xmlns:a16="http://schemas.microsoft.com/office/drawing/2014/main" id="{FAAF56DD-15BD-33E3-F316-F1CA8D5863A0}"/>
              </a:ext>
            </a:extLst>
          </p:cNvPr>
          <p:cNvSpPr txBox="1"/>
          <p:nvPr/>
        </p:nvSpPr>
        <p:spPr>
          <a:xfrm>
            <a:off x="8430672" y="1061353"/>
            <a:ext cx="2697807" cy="369332"/>
          </a:xfrm>
          <a:prstGeom prst="rect">
            <a:avLst/>
          </a:prstGeom>
          <a:noFill/>
        </p:spPr>
        <p:txBody>
          <a:bodyPr wrap="square" rtlCol="0">
            <a:spAutoFit/>
          </a:bodyPr>
          <a:lstStyle/>
          <a:p>
            <a:pPr algn="ctr"/>
            <a:r>
              <a:rPr lang="en-US" dirty="0"/>
              <a:t>Baseline Measurement</a:t>
            </a:r>
          </a:p>
        </p:txBody>
      </p:sp>
      <p:grpSp>
        <p:nvGrpSpPr>
          <p:cNvPr id="9" name="Group 8">
            <a:extLst>
              <a:ext uri="{FF2B5EF4-FFF2-40B4-BE49-F238E27FC236}">
                <a16:creationId xmlns:a16="http://schemas.microsoft.com/office/drawing/2014/main" id="{114F905D-18D7-850A-C4ED-7EC06E82A0EF}"/>
              </a:ext>
            </a:extLst>
          </p:cNvPr>
          <p:cNvGrpSpPr/>
          <p:nvPr/>
        </p:nvGrpSpPr>
        <p:grpSpPr>
          <a:xfrm>
            <a:off x="8933555" y="1901470"/>
            <a:ext cx="46800" cy="111600"/>
            <a:chOff x="8933555" y="1901470"/>
            <a:chExt cx="46800" cy="111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34BF9C7-16F3-F329-43F9-B0B7C2D3A5D5}"/>
                    </a:ext>
                  </a:extLst>
                </p14:cNvPr>
                <p14:cNvContentPartPr/>
                <p14:nvPr/>
              </p14:nvContentPartPr>
              <p14:xfrm>
                <a:off x="8962715" y="2012710"/>
                <a:ext cx="360" cy="360"/>
              </p14:xfrm>
            </p:contentPart>
          </mc:Choice>
          <mc:Fallback xmlns="">
            <p:pic>
              <p:nvPicPr>
                <p:cNvPr id="6" name="Ink 5">
                  <a:extLst>
                    <a:ext uri="{FF2B5EF4-FFF2-40B4-BE49-F238E27FC236}">
                      <a16:creationId xmlns:a16="http://schemas.microsoft.com/office/drawing/2014/main" id="{034BF9C7-16F3-F329-43F9-B0B7C2D3A5D5}"/>
                    </a:ext>
                  </a:extLst>
                </p:cNvPr>
                <p:cNvPicPr/>
                <p:nvPr/>
              </p:nvPicPr>
              <p:blipFill>
                <a:blip r:embed="rId4"/>
                <a:stretch>
                  <a:fillRect/>
                </a:stretch>
              </p:blipFill>
              <p:spPr>
                <a:xfrm>
                  <a:off x="8944715" y="19947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272343A-14F2-4D67-5543-3B548E0D4C8B}"/>
                    </a:ext>
                  </a:extLst>
                </p14:cNvPr>
                <p14:cNvContentPartPr/>
                <p14:nvPr/>
              </p14:nvContentPartPr>
              <p14:xfrm>
                <a:off x="8962715" y="1970950"/>
                <a:ext cx="360" cy="720"/>
              </p14:xfrm>
            </p:contentPart>
          </mc:Choice>
          <mc:Fallback xmlns="">
            <p:pic>
              <p:nvPicPr>
                <p:cNvPr id="7" name="Ink 6">
                  <a:extLst>
                    <a:ext uri="{FF2B5EF4-FFF2-40B4-BE49-F238E27FC236}">
                      <a16:creationId xmlns:a16="http://schemas.microsoft.com/office/drawing/2014/main" id="{3272343A-14F2-4D67-5543-3B548E0D4C8B}"/>
                    </a:ext>
                  </a:extLst>
                </p:cNvPr>
                <p:cNvPicPr/>
                <p:nvPr/>
              </p:nvPicPr>
              <p:blipFill>
                <a:blip r:embed="rId6"/>
                <a:stretch>
                  <a:fillRect/>
                </a:stretch>
              </p:blipFill>
              <p:spPr>
                <a:xfrm>
                  <a:off x="8944715" y="1958950"/>
                  <a:ext cx="36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FDD4B80-00E8-1B93-C8DE-EA1C1377192A}"/>
                    </a:ext>
                  </a:extLst>
                </p14:cNvPr>
                <p14:cNvContentPartPr/>
                <p14:nvPr/>
              </p14:nvContentPartPr>
              <p14:xfrm>
                <a:off x="8933555" y="1901470"/>
                <a:ext cx="46800" cy="105120"/>
              </p14:xfrm>
            </p:contentPart>
          </mc:Choice>
          <mc:Fallback xmlns="">
            <p:pic>
              <p:nvPicPr>
                <p:cNvPr id="8" name="Ink 7">
                  <a:extLst>
                    <a:ext uri="{FF2B5EF4-FFF2-40B4-BE49-F238E27FC236}">
                      <a16:creationId xmlns:a16="http://schemas.microsoft.com/office/drawing/2014/main" id="{8FDD4B80-00E8-1B93-C8DE-EA1C1377192A}"/>
                    </a:ext>
                  </a:extLst>
                </p:cNvPr>
                <p:cNvPicPr/>
                <p:nvPr/>
              </p:nvPicPr>
              <p:blipFill>
                <a:blip r:embed="rId8"/>
                <a:stretch>
                  <a:fillRect/>
                </a:stretch>
              </p:blipFill>
              <p:spPr>
                <a:xfrm>
                  <a:off x="8915555" y="1883470"/>
                  <a:ext cx="8244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33A54EA-D373-A784-343A-580A6E1159CF}"/>
                  </a:ext>
                </a:extLst>
              </p14:cNvPr>
              <p14:cNvContentPartPr/>
              <p14:nvPr/>
            </p14:nvContentPartPr>
            <p14:xfrm>
              <a:off x="8991155" y="1762150"/>
              <a:ext cx="107640" cy="108000"/>
            </p14:xfrm>
          </p:contentPart>
        </mc:Choice>
        <mc:Fallback xmlns="">
          <p:pic>
            <p:nvPicPr>
              <p:cNvPr id="10" name="Ink 9">
                <a:extLst>
                  <a:ext uri="{FF2B5EF4-FFF2-40B4-BE49-F238E27FC236}">
                    <a16:creationId xmlns:a16="http://schemas.microsoft.com/office/drawing/2014/main" id="{333A54EA-D373-A784-343A-580A6E1159CF}"/>
                  </a:ext>
                </a:extLst>
              </p:cNvPr>
              <p:cNvPicPr/>
              <p:nvPr/>
            </p:nvPicPr>
            <p:blipFill>
              <a:blip r:embed="rId10"/>
              <a:stretch>
                <a:fillRect/>
              </a:stretch>
            </p:blipFill>
            <p:spPr>
              <a:xfrm>
                <a:off x="8955155" y="1726270"/>
                <a:ext cx="179280" cy="179402"/>
              </a:xfrm>
              <a:prstGeom prst="rect">
                <a:avLst/>
              </a:prstGeom>
            </p:spPr>
          </p:pic>
        </mc:Fallback>
      </mc:AlternateContent>
      <p:grpSp>
        <p:nvGrpSpPr>
          <p:cNvPr id="15" name="Group 14">
            <a:extLst>
              <a:ext uri="{FF2B5EF4-FFF2-40B4-BE49-F238E27FC236}">
                <a16:creationId xmlns:a16="http://schemas.microsoft.com/office/drawing/2014/main" id="{3CA41865-00C3-EEAD-FFE0-9276D327C0B0}"/>
              </a:ext>
            </a:extLst>
          </p:cNvPr>
          <p:cNvGrpSpPr/>
          <p:nvPr/>
        </p:nvGrpSpPr>
        <p:grpSpPr>
          <a:xfrm>
            <a:off x="9073955" y="1736590"/>
            <a:ext cx="597240" cy="63720"/>
            <a:chOff x="9073955" y="1736590"/>
            <a:chExt cx="597240" cy="6372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59598DB-68A1-CB2D-15D1-6058379A9D6B}"/>
                    </a:ext>
                  </a:extLst>
                </p14:cNvPr>
                <p14:cNvContentPartPr/>
                <p14:nvPr/>
              </p14:nvContentPartPr>
              <p14:xfrm>
                <a:off x="9073955" y="1765030"/>
                <a:ext cx="597240" cy="35280"/>
              </p14:xfrm>
            </p:contentPart>
          </mc:Choice>
          <mc:Fallback xmlns="">
            <p:pic>
              <p:nvPicPr>
                <p:cNvPr id="11" name="Ink 10">
                  <a:extLst>
                    <a:ext uri="{FF2B5EF4-FFF2-40B4-BE49-F238E27FC236}">
                      <a16:creationId xmlns:a16="http://schemas.microsoft.com/office/drawing/2014/main" id="{D59598DB-68A1-CB2D-15D1-6058379A9D6B}"/>
                    </a:ext>
                  </a:extLst>
                </p:cNvPr>
                <p:cNvPicPr/>
                <p:nvPr/>
              </p:nvPicPr>
              <p:blipFill>
                <a:blip r:embed="rId12"/>
                <a:stretch>
                  <a:fillRect/>
                </a:stretch>
              </p:blipFill>
              <p:spPr>
                <a:xfrm>
                  <a:off x="9037977" y="1729030"/>
                  <a:ext cx="668837"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18CBA69-B831-53A0-D7A8-C17491080087}"/>
                    </a:ext>
                  </a:extLst>
                </p14:cNvPr>
                <p14:cNvContentPartPr/>
                <p14:nvPr/>
              </p14:nvContentPartPr>
              <p14:xfrm>
                <a:off x="9086555" y="1761790"/>
                <a:ext cx="360" cy="360"/>
              </p14:xfrm>
            </p:contentPart>
          </mc:Choice>
          <mc:Fallback xmlns="">
            <p:pic>
              <p:nvPicPr>
                <p:cNvPr id="12" name="Ink 11">
                  <a:extLst>
                    <a:ext uri="{FF2B5EF4-FFF2-40B4-BE49-F238E27FC236}">
                      <a16:creationId xmlns:a16="http://schemas.microsoft.com/office/drawing/2014/main" id="{318CBA69-B831-53A0-D7A8-C17491080087}"/>
                    </a:ext>
                  </a:extLst>
                </p:cNvPr>
                <p:cNvPicPr/>
                <p:nvPr/>
              </p:nvPicPr>
              <p:blipFill>
                <a:blip r:embed="rId14"/>
                <a:stretch>
                  <a:fillRect/>
                </a:stretch>
              </p:blipFill>
              <p:spPr>
                <a:xfrm>
                  <a:off x="9050555" y="1725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4D4B56AA-3D67-0356-7E1A-8AB33DC317D0}"/>
                    </a:ext>
                  </a:extLst>
                </p14:cNvPr>
                <p14:cNvContentPartPr/>
                <p14:nvPr/>
              </p14:nvContentPartPr>
              <p14:xfrm>
                <a:off x="9112115" y="1736590"/>
                <a:ext cx="360" cy="360"/>
              </p14:xfrm>
            </p:contentPart>
          </mc:Choice>
          <mc:Fallback xmlns="">
            <p:pic>
              <p:nvPicPr>
                <p:cNvPr id="14" name="Ink 13">
                  <a:extLst>
                    <a:ext uri="{FF2B5EF4-FFF2-40B4-BE49-F238E27FC236}">
                      <a16:creationId xmlns:a16="http://schemas.microsoft.com/office/drawing/2014/main" id="{4D4B56AA-3D67-0356-7E1A-8AB33DC317D0}"/>
                    </a:ext>
                  </a:extLst>
                </p:cNvPr>
                <p:cNvPicPr/>
                <p:nvPr/>
              </p:nvPicPr>
              <p:blipFill>
                <a:blip r:embed="rId14"/>
                <a:stretch>
                  <a:fillRect/>
                </a:stretch>
              </p:blipFill>
              <p:spPr>
                <a:xfrm>
                  <a:off x="9076115" y="170059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5C3DBA07-EC56-882E-DD8B-875382400FDD}"/>
                  </a:ext>
                </a:extLst>
              </p14:cNvPr>
              <p14:cNvContentPartPr/>
              <p14:nvPr/>
            </p14:nvContentPartPr>
            <p14:xfrm>
              <a:off x="10016795" y="1757470"/>
              <a:ext cx="294840" cy="262800"/>
            </p14:xfrm>
          </p:contentPart>
        </mc:Choice>
        <mc:Fallback xmlns="">
          <p:pic>
            <p:nvPicPr>
              <p:cNvPr id="16" name="Ink 15">
                <a:extLst>
                  <a:ext uri="{FF2B5EF4-FFF2-40B4-BE49-F238E27FC236}">
                    <a16:creationId xmlns:a16="http://schemas.microsoft.com/office/drawing/2014/main" id="{5C3DBA07-EC56-882E-DD8B-875382400FDD}"/>
                  </a:ext>
                </a:extLst>
              </p:cNvPr>
              <p:cNvPicPr/>
              <p:nvPr/>
            </p:nvPicPr>
            <p:blipFill>
              <a:blip r:embed="rId17"/>
              <a:stretch>
                <a:fillRect/>
              </a:stretch>
            </p:blipFill>
            <p:spPr>
              <a:xfrm>
                <a:off x="9980795" y="1721470"/>
                <a:ext cx="3664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031A627E-1D22-3E99-D394-EC1B52106758}"/>
                  </a:ext>
                </a:extLst>
              </p14:cNvPr>
              <p14:cNvContentPartPr/>
              <p14:nvPr/>
            </p14:nvContentPartPr>
            <p14:xfrm>
              <a:off x="9661115" y="1726870"/>
              <a:ext cx="340200" cy="6840"/>
            </p14:xfrm>
          </p:contentPart>
        </mc:Choice>
        <mc:Fallback xmlns="">
          <p:pic>
            <p:nvPicPr>
              <p:cNvPr id="17" name="Ink 16">
                <a:extLst>
                  <a:ext uri="{FF2B5EF4-FFF2-40B4-BE49-F238E27FC236}">
                    <a16:creationId xmlns:a16="http://schemas.microsoft.com/office/drawing/2014/main" id="{031A627E-1D22-3E99-D394-EC1B52106758}"/>
                  </a:ext>
                </a:extLst>
              </p:cNvPr>
              <p:cNvPicPr/>
              <p:nvPr/>
            </p:nvPicPr>
            <p:blipFill>
              <a:blip r:embed="rId19"/>
              <a:stretch>
                <a:fillRect/>
              </a:stretch>
            </p:blipFill>
            <p:spPr>
              <a:xfrm>
                <a:off x="9625115" y="1688870"/>
                <a:ext cx="411840" cy="824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420A3FB-FCE0-1037-F318-E57562C72906}"/>
                  </a:ext>
                </a:extLst>
              </p14:cNvPr>
              <p14:cNvContentPartPr/>
              <p14:nvPr/>
            </p14:nvContentPartPr>
            <p14:xfrm>
              <a:off x="10337555" y="2025310"/>
              <a:ext cx="360" cy="360"/>
            </p14:xfrm>
          </p:contentPart>
        </mc:Choice>
        <mc:Fallback xmlns="">
          <p:pic>
            <p:nvPicPr>
              <p:cNvPr id="18" name="Ink 17">
                <a:extLst>
                  <a:ext uri="{FF2B5EF4-FFF2-40B4-BE49-F238E27FC236}">
                    <a16:creationId xmlns:a16="http://schemas.microsoft.com/office/drawing/2014/main" id="{6420A3FB-FCE0-1037-F318-E57562C72906}"/>
                  </a:ext>
                </a:extLst>
              </p:cNvPr>
              <p:cNvPicPr/>
              <p:nvPr/>
            </p:nvPicPr>
            <p:blipFill>
              <a:blip r:embed="rId14"/>
              <a:stretch>
                <a:fillRect/>
              </a:stretch>
            </p:blipFill>
            <p:spPr>
              <a:xfrm>
                <a:off x="10301555" y="19893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C3A41B2-7846-F7EB-E498-3F882F1E93E7}"/>
                  </a:ext>
                </a:extLst>
              </p14:cNvPr>
              <p14:cNvContentPartPr/>
              <p14:nvPr/>
            </p14:nvContentPartPr>
            <p14:xfrm>
              <a:off x="10334315" y="2143030"/>
              <a:ext cx="360" cy="360"/>
            </p14:xfrm>
          </p:contentPart>
        </mc:Choice>
        <mc:Fallback xmlns="">
          <p:pic>
            <p:nvPicPr>
              <p:cNvPr id="21" name="Ink 20">
                <a:extLst>
                  <a:ext uri="{FF2B5EF4-FFF2-40B4-BE49-F238E27FC236}">
                    <a16:creationId xmlns:a16="http://schemas.microsoft.com/office/drawing/2014/main" id="{4C3A41B2-7846-F7EB-E498-3F882F1E93E7}"/>
                  </a:ext>
                </a:extLst>
              </p:cNvPr>
              <p:cNvPicPr/>
              <p:nvPr/>
            </p:nvPicPr>
            <p:blipFill>
              <a:blip r:embed="rId14"/>
              <a:stretch>
                <a:fillRect/>
              </a:stretch>
            </p:blipFill>
            <p:spPr>
              <a:xfrm>
                <a:off x="10298315" y="21070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942FE80-829B-1F30-F250-A1DD0D5EE87F}"/>
                  </a:ext>
                </a:extLst>
              </p14:cNvPr>
              <p14:cNvContentPartPr/>
              <p14:nvPr/>
            </p14:nvContentPartPr>
            <p14:xfrm>
              <a:off x="10295795" y="2203150"/>
              <a:ext cx="36000" cy="981360"/>
            </p14:xfrm>
          </p:contentPart>
        </mc:Choice>
        <mc:Fallback xmlns="">
          <p:pic>
            <p:nvPicPr>
              <p:cNvPr id="22" name="Ink 21">
                <a:extLst>
                  <a:ext uri="{FF2B5EF4-FFF2-40B4-BE49-F238E27FC236}">
                    <a16:creationId xmlns:a16="http://schemas.microsoft.com/office/drawing/2014/main" id="{3942FE80-829B-1F30-F250-A1DD0D5EE87F}"/>
                  </a:ext>
                </a:extLst>
              </p:cNvPr>
              <p:cNvPicPr/>
              <p:nvPr/>
            </p:nvPicPr>
            <p:blipFill>
              <a:blip r:embed="rId23"/>
              <a:stretch>
                <a:fillRect/>
              </a:stretch>
            </p:blipFill>
            <p:spPr>
              <a:xfrm>
                <a:off x="10259431" y="2167150"/>
                <a:ext cx="108364" cy="1053000"/>
              </a:xfrm>
              <a:prstGeom prst="rect">
                <a:avLst/>
              </a:prstGeom>
            </p:spPr>
          </p:pic>
        </mc:Fallback>
      </mc:AlternateContent>
      <p:grpSp>
        <p:nvGrpSpPr>
          <p:cNvPr id="29" name="Group 28">
            <a:extLst>
              <a:ext uri="{FF2B5EF4-FFF2-40B4-BE49-F238E27FC236}">
                <a16:creationId xmlns:a16="http://schemas.microsoft.com/office/drawing/2014/main" id="{6DDCD208-ED46-C0F8-77E7-BD0B1BE03DC3}"/>
              </a:ext>
            </a:extLst>
          </p:cNvPr>
          <p:cNvGrpSpPr/>
          <p:nvPr/>
        </p:nvGrpSpPr>
        <p:grpSpPr>
          <a:xfrm>
            <a:off x="10321715" y="2965270"/>
            <a:ext cx="11880" cy="216360"/>
            <a:chOff x="10321715" y="2965270"/>
            <a:chExt cx="11880" cy="216360"/>
          </a:xfrm>
        </p:grpSpPr>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E090B9F-AB28-9E2C-E404-DC44C835AF20}"/>
                    </a:ext>
                  </a:extLst>
                </p14:cNvPr>
                <p14:cNvContentPartPr/>
                <p14:nvPr/>
              </p14:nvContentPartPr>
              <p14:xfrm>
                <a:off x="10321715" y="2965270"/>
                <a:ext cx="11880" cy="209880"/>
              </p14:xfrm>
            </p:contentPart>
          </mc:Choice>
          <mc:Fallback xmlns="">
            <p:pic>
              <p:nvPicPr>
                <p:cNvPr id="27" name="Ink 26">
                  <a:extLst>
                    <a:ext uri="{FF2B5EF4-FFF2-40B4-BE49-F238E27FC236}">
                      <a16:creationId xmlns:a16="http://schemas.microsoft.com/office/drawing/2014/main" id="{5E090B9F-AB28-9E2C-E404-DC44C835AF20}"/>
                    </a:ext>
                  </a:extLst>
                </p:cNvPr>
                <p:cNvPicPr/>
                <p:nvPr/>
              </p:nvPicPr>
              <p:blipFill>
                <a:blip r:embed="rId25"/>
                <a:stretch>
                  <a:fillRect/>
                </a:stretch>
              </p:blipFill>
              <p:spPr>
                <a:xfrm>
                  <a:off x="10286774" y="2929332"/>
                  <a:ext cx="81413" cy="28139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201C31A7-BE5E-42E9-3CB3-2380F008410E}"/>
                    </a:ext>
                  </a:extLst>
                </p14:cNvPr>
                <p14:cNvContentPartPr/>
                <p14:nvPr/>
              </p14:nvContentPartPr>
              <p14:xfrm>
                <a:off x="10331435" y="3181270"/>
                <a:ext cx="360" cy="360"/>
              </p14:xfrm>
            </p:contentPart>
          </mc:Choice>
          <mc:Fallback xmlns="">
            <p:pic>
              <p:nvPicPr>
                <p:cNvPr id="28" name="Ink 27">
                  <a:extLst>
                    <a:ext uri="{FF2B5EF4-FFF2-40B4-BE49-F238E27FC236}">
                      <a16:creationId xmlns:a16="http://schemas.microsoft.com/office/drawing/2014/main" id="{201C31A7-BE5E-42E9-3CB3-2380F008410E}"/>
                    </a:ext>
                  </a:extLst>
                </p:cNvPr>
                <p:cNvPicPr/>
                <p:nvPr/>
              </p:nvPicPr>
              <p:blipFill>
                <a:blip r:embed="rId14"/>
                <a:stretch>
                  <a:fillRect/>
                </a:stretch>
              </p:blipFill>
              <p:spPr>
                <a:xfrm>
                  <a:off x="10295435" y="314527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0C3A2C3C-52EE-BF32-A1B2-BBA56A074719}"/>
                  </a:ext>
                </a:extLst>
              </p14:cNvPr>
              <p14:cNvContentPartPr/>
              <p14:nvPr/>
            </p14:nvContentPartPr>
            <p14:xfrm>
              <a:off x="9103115" y="3571510"/>
              <a:ext cx="326880" cy="360"/>
            </p14:xfrm>
          </p:contentPart>
        </mc:Choice>
        <mc:Fallback xmlns="">
          <p:pic>
            <p:nvPicPr>
              <p:cNvPr id="32" name="Ink 31">
                <a:extLst>
                  <a:ext uri="{FF2B5EF4-FFF2-40B4-BE49-F238E27FC236}">
                    <a16:creationId xmlns:a16="http://schemas.microsoft.com/office/drawing/2014/main" id="{0C3A2C3C-52EE-BF32-A1B2-BBA56A074719}"/>
                  </a:ext>
                </a:extLst>
              </p:cNvPr>
              <p:cNvPicPr/>
              <p:nvPr/>
            </p:nvPicPr>
            <p:blipFill>
              <a:blip r:embed="rId28"/>
              <a:stretch>
                <a:fillRect/>
              </a:stretch>
            </p:blipFill>
            <p:spPr>
              <a:xfrm>
                <a:off x="9067115" y="3535510"/>
                <a:ext cx="398520" cy="72000"/>
              </a:xfrm>
              <a:prstGeom prst="rect">
                <a:avLst/>
              </a:prstGeom>
            </p:spPr>
          </p:pic>
        </mc:Fallback>
      </mc:AlternateContent>
      <p:grpSp>
        <p:nvGrpSpPr>
          <p:cNvPr id="35" name="Group 34">
            <a:extLst>
              <a:ext uri="{FF2B5EF4-FFF2-40B4-BE49-F238E27FC236}">
                <a16:creationId xmlns:a16="http://schemas.microsoft.com/office/drawing/2014/main" id="{F9A2AD4F-9CB6-2A61-CE74-20337D452B18}"/>
              </a:ext>
            </a:extLst>
          </p:cNvPr>
          <p:cNvGrpSpPr/>
          <p:nvPr/>
        </p:nvGrpSpPr>
        <p:grpSpPr>
          <a:xfrm>
            <a:off x="8972435" y="3307990"/>
            <a:ext cx="123840" cy="264600"/>
            <a:chOff x="8972435" y="3307990"/>
            <a:chExt cx="123840" cy="264600"/>
          </a:xfrm>
        </p:grpSpPr>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C180EB15-8D2D-41FE-A9EC-ED407CB3F41A}"/>
                    </a:ext>
                  </a:extLst>
                </p14:cNvPr>
                <p14:cNvContentPartPr/>
                <p14:nvPr/>
              </p14:nvContentPartPr>
              <p14:xfrm>
                <a:off x="8975315" y="3317710"/>
                <a:ext cx="120960" cy="254880"/>
              </p14:xfrm>
            </p:contentPart>
          </mc:Choice>
          <mc:Fallback xmlns="">
            <p:pic>
              <p:nvPicPr>
                <p:cNvPr id="33" name="Ink 32">
                  <a:extLst>
                    <a:ext uri="{FF2B5EF4-FFF2-40B4-BE49-F238E27FC236}">
                      <a16:creationId xmlns:a16="http://schemas.microsoft.com/office/drawing/2014/main" id="{C180EB15-8D2D-41FE-A9EC-ED407CB3F41A}"/>
                    </a:ext>
                  </a:extLst>
                </p:cNvPr>
                <p:cNvPicPr/>
                <p:nvPr/>
              </p:nvPicPr>
              <p:blipFill>
                <a:blip r:embed="rId30"/>
                <a:stretch>
                  <a:fillRect/>
                </a:stretch>
              </p:blipFill>
              <p:spPr>
                <a:xfrm>
                  <a:off x="8939315" y="3281710"/>
                  <a:ext cx="192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6EF1C0F2-7A4E-AD9A-6C70-9F894A5992C0}"/>
                    </a:ext>
                  </a:extLst>
                </p14:cNvPr>
                <p14:cNvContentPartPr/>
                <p14:nvPr/>
              </p14:nvContentPartPr>
              <p14:xfrm>
                <a:off x="8972435" y="3307990"/>
                <a:ext cx="360" cy="360"/>
              </p14:xfrm>
            </p:contentPart>
          </mc:Choice>
          <mc:Fallback xmlns="">
            <p:pic>
              <p:nvPicPr>
                <p:cNvPr id="34" name="Ink 33">
                  <a:extLst>
                    <a:ext uri="{FF2B5EF4-FFF2-40B4-BE49-F238E27FC236}">
                      <a16:creationId xmlns:a16="http://schemas.microsoft.com/office/drawing/2014/main" id="{6EF1C0F2-7A4E-AD9A-6C70-9F894A5992C0}"/>
                    </a:ext>
                  </a:extLst>
                </p:cNvPr>
                <p:cNvPicPr/>
                <p:nvPr/>
              </p:nvPicPr>
              <p:blipFill>
                <a:blip r:embed="rId14"/>
                <a:stretch>
                  <a:fillRect/>
                </a:stretch>
              </p:blipFill>
              <p:spPr>
                <a:xfrm>
                  <a:off x="8936435" y="3271990"/>
                  <a:ext cx="72000" cy="72000"/>
                </a:xfrm>
                <a:prstGeom prst="rect">
                  <a:avLst/>
                </a:prstGeom>
              </p:spPr>
            </p:pic>
          </mc:Fallback>
        </mc:AlternateContent>
      </p:grpSp>
      <p:grpSp>
        <p:nvGrpSpPr>
          <p:cNvPr id="44" name="Group 43">
            <a:extLst>
              <a:ext uri="{FF2B5EF4-FFF2-40B4-BE49-F238E27FC236}">
                <a16:creationId xmlns:a16="http://schemas.microsoft.com/office/drawing/2014/main" id="{F6DABA90-8EE4-DCE7-3120-F254214FD647}"/>
              </a:ext>
            </a:extLst>
          </p:cNvPr>
          <p:cNvGrpSpPr/>
          <p:nvPr/>
        </p:nvGrpSpPr>
        <p:grpSpPr>
          <a:xfrm>
            <a:off x="9451595" y="3324190"/>
            <a:ext cx="889560" cy="254160"/>
            <a:chOff x="9451595" y="3324190"/>
            <a:chExt cx="889560" cy="254160"/>
          </a:xfrm>
        </p:grpSpPr>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A9EED5E7-7467-6AAC-EEF9-4CA44E37C13E}"/>
                    </a:ext>
                  </a:extLst>
                </p14:cNvPr>
                <p14:cNvContentPartPr/>
                <p14:nvPr/>
              </p14:nvContentPartPr>
              <p14:xfrm>
                <a:off x="9451595" y="3574750"/>
                <a:ext cx="717120" cy="3600"/>
              </p14:xfrm>
            </p:contentPart>
          </mc:Choice>
          <mc:Fallback xmlns="">
            <p:pic>
              <p:nvPicPr>
                <p:cNvPr id="36" name="Ink 35">
                  <a:extLst>
                    <a:ext uri="{FF2B5EF4-FFF2-40B4-BE49-F238E27FC236}">
                      <a16:creationId xmlns:a16="http://schemas.microsoft.com/office/drawing/2014/main" id="{A9EED5E7-7467-6AAC-EEF9-4CA44E37C13E}"/>
                    </a:ext>
                  </a:extLst>
                </p:cNvPr>
                <p:cNvPicPr/>
                <p:nvPr/>
              </p:nvPicPr>
              <p:blipFill>
                <a:blip r:embed="rId33"/>
                <a:stretch>
                  <a:fillRect/>
                </a:stretch>
              </p:blipFill>
              <p:spPr>
                <a:xfrm>
                  <a:off x="9415595" y="3534750"/>
                  <a:ext cx="788760" cy="8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7CFF4E83-CF85-EABA-B4D9-99174D36B8FB}"/>
                    </a:ext>
                  </a:extLst>
                </p14:cNvPr>
                <p14:cNvContentPartPr/>
                <p14:nvPr/>
              </p14:nvContentPartPr>
              <p14:xfrm>
                <a:off x="10175555" y="3355510"/>
                <a:ext cx="165600" cy="222840"/>
              </p14:xfrm>
            </p:contentPart>
          </mc:Choice>
          <mc:Fallback xmlns="">
            <p:pic>
              <p:nvPicPr>
                <p:cNvPr id="37" name="Ink 36">
                  <a:extLst>
                    <a:ext uri="{FF2B5EF4-FFF2-40B4-BE49-F238E27FC236}">
                      <a16:creationId xmlns:a16="http://schemas.microsoft.com/office/drawing/2014/main" id="{7CFF4E83-CF85-EABA-B4D9-99174D36B8FB}"/>
                    </a:ext>
                  </a:extLst>
                </p:cNvPr>
                <p:cNvPicPr/>
                <p:nvPr/>
              </p:nvPicPr>
              <p:blipFill>
                <a:blip r:embed="rId35"/>
                <a:stretch>
                  <a:fillRect/>
                </a:stretch>
              </p:blipFill>
              <p:spPr>
                <a:xfrm>
                  <a:off x="10139555" y="3319452"/>
                  <a:ext cx="237240" cy="29459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16284643-DD6D-F404-4C4E-9668665589E0}"/>
                    </a:ext>
                  </a:extLst>
                </p14:cNvPr>
                <p14:cNvContentPartPr/>
                <p14:nvPr/>
              </p14:nvContentPartPr>
              <p14:xfrm>
                <a:off x="10340795" y="3342910"/>
                <a:ext cx="360" cy="360"/>
              </p14:xfrm>
            </p:contentPart>
          </mc:Choice>
          <mc:Fallback xmlns="">
            <p:pic>
              <p:nvPicPr>
                <p:cNvPr id="39" name="Ink 38">
                  <a:extLst>
                    <a:ext uri="{FF2B5EF4-FFF2-40B4-BE49-F238E27FC236}">
                      <a16:creationId xmlns:a16="http://schemas.microsoft.com/office/drawing/2014/main" id="{16284643-DD6D-F404-4C4E-9668665589E0}"/>
                    </a:ext>
                  </a:extLst>
                </p:cNvPr>
                <p:cNvPicPr/>
                <p:nvPr/>
              </p:nvPicPr>
              <p:blipFill>
                <a:blip r:embed="rId14"/>
                <a:stretch>
                  <a:fillRect/>
                </a:stretch>
              </p:blipFill>
              <p:spPr>
                <a:xfrm>
                  <a:off x="10304795" y="33069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4303AE89-6261-52C5-1C36-A535EAE34FD8}"/>
                    </a:ext>
                  </a:extLst>
                </p14:cNvPr>
                <p14:cNvContentPartPr/>
                <p14:nvPr/>
              </p14:nvContentPartPr>
              <p14:xfrm>
                <a:off x="10340795" y="3327070"/>
                <a:ext cx="360" cy="360"/>
              </p14:xfrm>
            </p:contentPart>
          </mc:Choice>
          <mc:Fallback xmlns="">
            <p:pic>
              <p:nvPicPr>
                <p:cNvPr id="41" name="Ink 40">
                  <a:extLst>
                    <a:ext uri="{FF2B5EF4-FFF2-40B4-BE49-F238E27FC236}">
                      <a16:creationId xmlns:a16="http://schemas.microsoft.com/office/drawing/2014/main" id="{4303AE89-6261-52C5-1C36-A535EAE34FD8}"/>
                    </a:ext>
                  </a:extLst>
                </p:cNvPr>
                <p:cNvPicPr/>
                <p:nvPr/>
              </p:nvPicPr>
              <p:blipFill>
                <a:blip r:embed="rId14"/>
                <a:stretch>
                  <a:fillRect/>
                </a:stretch>
              </p:blipFill>
              <p:spPr>
                <a:xfrm>
                  <a:off x="10304795" y="32910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375AADB-421E-213E-FF79-DA10056FF66F}"/>
                    </a:ext>
                  </a:extLst>
                </p14:cNvPr>
                <p14:cNvContentPartPr/>
                <p14:nvPr/>
              </p14:nvContentPartPr>
              <p14:xfrm>
                <a:off x="10340795" y="3324190"/>
                <a:ext cx="360" cy="360"/>
              </p14:xfrm>
            </p:contentPart>
          </mc:Choice>
          <mc:Fallback xmlns="">
            <p:pic>
              <p:nvPicPr>
                <p:cNvPr id="43" name="Ink 42">
                  <a:extLst>
                    <a:ext uri="{FF2B5EF4-FFF2-40B4-BE49-F238E27FC236}">
                      <a16:creationId xmlns:a16="http://schemas.microsoft.com/office/drawing/2014/main" id="{6375AADB-421E-213E-FF79-DA10056FF66F}"/>
                    </a:ext>
                  </a:extLst>
                </p:cNvPr>
                <p:cNvPicPr/>
                <p:nvPr/>
              </p:nvPicPr>
              <p:blipFill>
                <a:blip r:embed="rId14"/>
                <a:stretch>
                  <a:fillRect/>
                </a:stretch>
              </p:blipFill>
              <p:spPr>
                <a:xfrm>
                  <a:off x="10304795" y="328819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08E1B583-84DC-CE27-DD38-C053C19B1029}"/>
                  </a:ext>
                </a:extLst>
              </p14:cNvPr>
              <p14:cNvContentPartPr/>
              <p14:nvPr/>
            </p14:nvContentPartPr>
            <p14:xfrm>
              <a:off x="8950115" y="2149150"/>
              <a:ext cx="360" cy="360"/>
            </p14:xfrm>
          </p:contentPart>
        </mc:Choice>
        <mc:Fallback xmlns="">
          <p:pic>
            <p:nvPicPr>
              <p:cNvPr id="45" name="Ink 44">
                <a:extLst>
                  <a:ext uri="{FF2B5EF4-FFF2-40B4-BE49-F238E27FC236}">
                    <a16:creationId xmlns:a16="http://schemas.microsoft.com/office/drawing/2014/main" id="{08E1B583-84DC-CE27-DD38-C053C19B1029}"/>
                  </a:ext>
                </a:extLst>
              </p:cNvPr>
              <p:cNvPicPr/>
              <p:nvPr/>
            </p:nvPicPr>
            <p:blipFill>
              <a:blip r:embed="rId14"/>
              <a:stretch>
                <a:fillRect/>
              </a:stretch>
            </p:blipFill>
            <p:spPr>
              <a:xfrm>
                <a:off x="8914115" y="2113150"/>
                <a:ext cx="72000" cy="72000"/>
              </a:xfrm>
              <a:prstGeom prst="rect">
                <a:avLst/>
              </a:prstGeom>
            </p:spPr>
          </p:pic>
        </mc:Fallback>
      </mc:AlternateContent>
      <p:grpSp>
        <p:nvGrpSpPr>
          <p:cNvPr id="52" name="Group 51">
            <a:extLst>
              <a:ext uri="{FF2B5EF4-FFF2-40B4-BE49-F238E27FC236}">
                <a16:creationId xmlns:a16="http://schemas.microsoft.com/office/drawing/2014/main" id="{28B1C93A-88DB-FE41-B3FA-76392EF9387D}"/>
              </a:ext>
            </a:extLst>
          </p:cNvPr>
          <p:cNvGrpSpPr/>
          <p:nvPr/>
        </p:nvGrpSpPr>
        <p:grpSpPr>
          <a:xfrm>
            <a:off x="8953355" y="2233750"/>
            <a:ext cx="38880" cy="944640"/>
            <a:chOff x="8953355" y="2233750"/>
            <a:chExt cx="38880" cy="944640"/>
          </a:xfrm>
        </p:grpSpPr>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946A483D-2C85-5B77-C447-053F19DCCAB8}"/>
                    </a:ext>
                  </a:extLst>
                </p14:cNvPr>
                <p14:cNvContentPartPr/>
                <p14:nvPr/>
              </p14:nvContentPartPr>
              <p14:xfrm>
                <a:off x="8953355" y="3174790"/>
                <a:ext cx="360" cy="360"/>
              </p14:xfrm>
            </p:contentPart>
          </mc:Choice>
          <mc:Fallback xmlns="">
            <p:pic>
              <p:nvPicPr>
                <p:cNvPr id="46" name="Ink 45">
                  <a:extLst>
                    <a:ext uri="{FF2B5EF4-FFF2-40B4-BE49-F238E27FC236}">
                      <a16:creationId xmlns:a16="http://schemas.microsoft.com/office/drawing/2014/main" id="{946A483D-2C85-5B77-C447-053F19DCCAB8}"/>
                    </a:ext>
                  </a:extLst>
                </p:cNvPr>
                <p:cNvPicPr/>
                <p:nvPr/>
              </p:nvPicPr>
              <p:blipFill>
                <a:blip r:embed="rId14"/>
                <a:stretch>
                  <a:fillRect/>
                </a:stretch>
              </p:blipFill>
              <p:spPr>
                <a:xfrm>
                  <a:off x="8917355" y="3138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181B32A5-4B2F-8F31-1FA1-D0980D2FCE8F}"/>
                    </a:ext>
                  </a:extLst>
                </p14:cNvPr>
                <p14:cNvContentPartPr/>
                <p14:nvPr/>
              </p14:nvContentPartPr>
              <p14:xfrm>
                <a:off x="8953355" y="3174790"/>
                <a:ext cx="360" cy="360"/>
              </p14:xfrm>
            </p:contentPart>
          </mc:Choice>
          <mc:Fallback xmlns="">
            <p:pic>
              <p:nvPicPr>
                <p:cNvPr id="47" name="Ink 46">
                  <a:extLst>
                    <a:ext uri="{FF2B5EF4-FFF2-40B4-BE49-F238E27FC236}">
                      <a16:creationId xmlns:a16="http://schemas.microsoft.com/office/drawing/2014/main" id="{181B32A5-4B2F-8F31-1FA1-D0980D2FCE8F}"/>
                    </a:ext>
                  </a:extLst>
                </p:cNvPr>
                <p:cNvPicPr/>
                <p:nvPr/>
              </p:nvPicPr>
              <p:blipFill>
                <a:blip r:embed="rId14"/>
                <a:stretch>
                  <a:fillRect/>
                </a:stretch>
              </p:blipFill>
              <p:spPr>
                <a:xfrm>
                  <a:off x="8917355" y="3138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D495CA35-E526-6EE9-0F42-5B61F3044659}"/>
                    </a:ext>
                  </a:extLst>
                </p14:cNvPr>
                <p14:cNvContentPartPr/>
                <p14:nvPr/>
              </p14:nvContentPartPr>
              <p14:xfrm>
                <a:off x="8953355" y="3178030"/>
                <a:ext cx="360" cy="360"/>
              </p14:xfrm>
            </p:contentPart>
          </mc:Choice>
          <mc:Fallback xmlns="">
            <p:pic>
              <p:nvPicPr>
                <p:cNvPr id="49" name="Ink 48">
                  <a:extLst>
                    <a:ext uri="{FF2B5EF4-FFF2-40B4-BE49-F238E27FC236}">
                      <a16:creationId xmlns:a16="http://schemas.microsoft.com/office/drawing/2014/main" id="{D495CA35-E526-6EE9-0F42-5B61F3044659}"/>
                    </a:ext>
                  </a:extLst>
                </p:cNvPr>
                <p:cNvPicPr/>
                <p:nvPr/>
              </p:nvPicPr>
              <p:blipFill>
                <a:blip r:embed="rId14"/>
                <a:stretch>
                  <a:fillRect/>
                </a:stretch>
              </p:blipFill>
              <p:spPr>
                <a:xfrm>
                  <a:off x="8917355" y="31420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D4D099CF-CC0D-B590-AF4A-F0C44F20B717}"/>
                    </a:ext>
                  </a:extLst>
                </p14:cNvPr>
                <p14:cNvContentPartPr/>
                <p14:nvPr/>
              </p14:nvContentPartPr>
              <p14:xfrm>
                <a:off x="8959475" y="2233750"/>
                <a:ext cx="32760" cy="890640"/>
              </p14:xfrm>
            </p:contentPart>
          </mc:Choice>
          <mc:Fallback xmlns="">
            <p:pic>
              <p:nvPicPr>
                <p:cNvPr id="51" name="Ink 50">
                  <a:extLst>
                    <a:ext uri="{FF2B5EF4-FFF2-40B4-BE49-F238E27FC236}">
                      <a16:creationId xmlns:a16="http://schemas.microsoft.com/office/drawing/2014/main" id="{D4D099CF-CC0D-B590-AF4A-F0C44F20B717}"/>
                    </a:ext>
                  </a:extLst>
                </p:cNvPr>
                <p:cNvPicPr/>
                <p:nvPr/>
              </p:nvPicPr>
              <p:blipFill>
                <a:blip r:embed="rId44"/>
                <a:stretch>
                  <a:fillRect/>
                </a:stretch>
              </p:blipFill>
              <p:spPr>
                <a:xfrm>
                  <a:off x="8923475" y="2197750"/>
                  <a:ext cx="104400" cy="962280"/>
                </a:xfrm>
                <a:prstGeom prst="rect">
                  <a:avLst/>
                </a:prstGeom>
              </p:spPr>
            </p:pic>
          </mc:Fallback>
        </mc:AlternateContent>
      </p:grpSp>
      <p:pic>
        <p:nvPicPr>
          <p:cNvPr id="56" name="Picture 55">
            <a:extLst>
              <a:ext uri="{FF2B5EF4-FFF2-40B4-BE49-F238E27FC236}">
                <a16:creationId xmlns:a16="http://schemas.microsoft.com/office/drawing/2014/main" id="{6EB1E53F-DD9E-5BD2-823B-B8031D4C25C9}"/>
              </a:ext>
            </a:extLst>
          </p:cNvPr>
          <p:cNvPicPr>
            <a:picLocks noChangeAspect="1"/>
          </p:cNvPicPr>
          <p:nvPr/>
        </p:nvPicPr>
        <p:blipFill>
          <a:blip r:embed="rId45"/>
          <a:stretch>
            <a:fillRect/>
          </a:stretch>
        </p:blipFill>
        <p:spPr>
          <a:xfrm>
            <a:off x="9429995" y="1973931"/>
            <a:ext cx="414000" cy="207000"/>
          </a:xfrm>
          <a:prstGeom prst="rect">
            <a:avLst/>
          </a:prstGeom>
        </p:spPr>
      </p:pic>
      <p:pic>
        <p:nvPicPr>
          <p:cNvPr id="58" name="Picture 57">
            <a:extLst>
              <a:ext uri="{FF2B5EF4-FFF2-40B4-BE49-F238E27FC236}">
                <a16:creationId xmlns:a16="http://schemas.microsoft.com/office/drawing/2014/main" id="{6F67CC08-BB23-CC34-D20E-132FDCCA980C}"/>
              </a:ext>
            </a:extLst>
          </p:cNvPr>
          <p:cNvPicPr>
            <a:picLocks noChangeAspect="1"/>
          </p:cNvPicPr>
          <p:nvPr/>
        </p:nvPicPr>
        <p:blipFill>
          <a:blip r:embed="rId46"/>
          <a:stretch>
            <a:fillRect/>
          </a:stretch>
        </p:blipFill>
        <p:spPr>
          <a:xfrm>
            <a:off x="9604811" y="1721435"/>
            <a:ext cx="674860" cy="327602"/>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65BF9EC-5ED2-9FAD-992C-A26F1E1FB356}"/>
                  </a:ext>
                </a:extLst>
              </p:cNvPr>
              <p:cNvSpPr txBox="1"/>
              <p:nvPr/>
            </p:nvSpPr>
            <p:spPr>
              <a:xfrm>
                <a:off x="385893" y="1333850"/>
                <a:ext cx="6923378" cy="4908844"/>
              </a:xfrm>
              <a:prstGeom prst="rect">
                <a:avLst/>
              </a:prstGeom>
              <a:noFill/>
            </p:spPr>
            <p:txBody>
              <a:bodyPr wrap="square" rtlCol="0">
                <a:spAutoFit/>
              </a:bodyPr>
              <a:lstStyle/>
              <a:p>
                <a:pPr lvl="1"/>
                <a:r>
                  <a:rPr lang="en-US" dirty="0"/>
                  <a:t>Don’t really have a good way to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𝑠𝐶𝑀</m:t>
                        </m:r>
                      </m:sub>
                    </m:sSub>
                  </m:oMath>
                </a14:m>
                <a:r>
                  <a:rPr lang="en-US" dirty="0"/>
                  <a:t> directly, LISN will let us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sub>
                    </m:sSub>
                  </m:oMath>
                </a14:m>
                <a:r>
                  <a:rPr lang="en-US" dirty="0"/>
                  <a:t>* though!</a:t>
                </a:r>
              </a:p>
              <a:p>
                <a:pPr marL="742950" lvl="1" indent="-285750">
                  <a:buFont typeface="Arial" panose="020B0604020202020204" pitchFamily="34" charset="0"/>
                  <a:buChar char="•"/>
                </a:pPr>
                <a:r>
                  <a:rPr lang="en-US" dirty="0"/>
                  <a:t>Establish Baseline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r>
                          <a:rPr lang="en-US" b="0" i="1" smtClean="0">
                            <a:latin typeface="Cambria Math" panose="02040503050406030204" pitchFamily="18" charset="0"/>
                          </a:rPr>
                          <m:t> </m:t>
                        </m:r>
                        <m:r>
                          <a:rPr lang="en-US" b="0" i="1" smtClean="0">
                            <a:latin typeface="Cambria Math" panose="02040503050406030204" pitchFamily="18" charset="0"/>
                          </a:rPr>
                          <m:t>𝑤𝑖𝑡h𝑜𝑢𝑡</m:t>
                        </m:r>
                        <m:r>
                          <a:rPr lang="en-US" b="0" i="1" smtClean="0">
                            <a:latin typeface="Cambria Math" panose="02040503050406030204" pitchFamily="18" charset="0"/>
                          </a:rPr>
                          <m:t> </m:t>
                        </m:r>
                        <m:r>
                          <a:rPr lang="en-US" b="0" i="1" smtClean="0">
                            <a:latin typeface="Cambria Math" panose="02040503050406030204" pitchFamily="18" charset="0"/>
                          </a:rPr>
                          <m:t>𝑓𝑖𝑙𝑡𝑒𝑟</m:t>
                        </m:r>
                      </m:sub>
                    </m:sSub>
                  </m:oMath>
                </a14:m>
                <a:endParaRPr lang="en-US" dirty="0"/>
              </a:p>
              <a:p>
                <a:pPr marL="1200150" lvl="2"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r>
                          <a:rPr lang="en-US" b="0" i="1" smtClean="0">
                            <a:latin typeface="Cambria Math" panose="02040503050406030204" pitchFamily="18" charset="0"/>
                          </a:rPr>
                          <m:t> </m:t>
                        </m:r>
                        <m:r>
                          <a:rPr lang="en-US" b="0" i="1" smtClean="0">
                            <a:latin typeface="Cambria Math" panose="02040503050406030204" pitchFamily="18" charset="0"/>
                          </a:rPr>
                          <m:t>𝑤𝑖𝑡h𝑜𝑢𝑡</m:t>
                        </m:r>
                        <m:r>
                          <a:rPr lang="en-US" b="0" i="1" smtClean="0">
                            <a:latin typeface="Cambria Math" panose="02040503050406030204" pitchFamily="18" charset="0"/>
                          </a:rPr>
                          <m:t> </m:t>
                        </m:r>
                        <m:r>
                          <a:rPr lang="en-US" b="0" i="1" smtClean="0">
                            <a:latin typeface="Cambria Math" panose="02040503050406030204" pitchFamily="18" charset="0"/>
                          </a:rPr>
                          <m:t>𝑓𝑖𝑙𝑡𝑒𝑟</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𝑠𝐶𝑀</m:t>
                            </m:r>
                          </m:sub>
                        </m:sSub>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𝑙𝑜𝑎𝑑𝐶𝑀</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𝑠𝐶𝑀</m:t>
                        </m:r>
                      </m:sub>
                    </m:sSub>
                  </m:oMath>
                </a14:m>
                <a:endParaRPr lang="en-US" b="0" dirty="0"/>
              </a:p>
              <a:p>
                <a:pPr marL="742950" lvl="1" indent="-285750">
                  <a:buFont typeface="Arial" panose="020B0604020202020204" pitchFamily="34" charset="0"/>
                  <a:buChar char="•"/>
                </a:pPr>
                <a:r>
                  <a:rPr lang="en-US" dirty="0"/>
                  <a:t>Insert a series impedance and find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𝑓𝑖𝑙𝑡𝑒𝑟</m:t>
                        </m:r>
                      </m:sub>
                    </m:sSub>
                  </m:oMath>
                </a14:m>
                <a:endParaRPr lang="en-US" b="0" dirty="0"/>
              </a:p>
              <a:p>
                <a:pPr marL="1200150" lvl="2"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𝑓𝑖𝑙𝑡𝑒𝑟</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𝑠𝐶𝑀</m:t>
                            </m:r>
                          </m:sub>
                        </m:sSub>
                        <m:r>
                          <m:rPr>
                            <m:lit/>
                          </m:rP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𝑙𝑜𝑎𝑑𝐶𝑀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𝑓𝐶𝑀</m:t>
                                </m:r>
                              </m:sub>
                            </m:sSub>
                          </m:e>
                        </m:d>
                      </m:e>
                    </m:d>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𝑓𝐶𝑀</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𝑠𝐶𝑀</m:t>
                        </m:r>
                      </m:sub>
                    </m:sSub>
                    <m:r>
                      <a:rPr lang="en-US" b="0" i="1" smtClean="0">
                        <a:latin typeface="Cambria Math" panose="02040503050406030204" pitchFamily="18" charset="0"/>
                      </a:rPr>
                      <m:t>  </m:t>
                    </m:r>
                  </m:oMath>
                </a14:m>
                <a:endParaRPr lang="en-US" dirty="0"/>
              </a:p>
              <a:p>
                <a:pPr marL="742950" lvl="1" indent="-285750">
                  <a:buFont typeface="Arial" panose="020B0604020202020204" pitchFamily="34" charset="0"/>
                  <a:buChar char="•"/>
                </a:pPr>
                <a:r>
                  <a:rPr lang="en-US" dirty="0"/>
                  <a:t>Attenuation can be expressed as the ratio of these values</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𝑁𝑜𝑖𝑠𝑒</m:t>
                            </m:r>
                            <m:r>
                              <a:rPr lang="en-US" i="1">
                                <a:latin typeface="Cambria Math" panose="02040503050406030204" pitchFamily="18" charset="0"/>
                              </a:rPr>
                              <m:t> </m:t>
                            </m:r>
                            <m:r>
                              <a:rPr lang="en-US" i="1">
                                <a:latin typeface="Cambria Math" panose="02040503050406030204" pitchFamily="18" charset="0"/>
                              </a:rPr>
                              <m:t>𝑤𝑖𝑡h𝑜𝑢𝑡</m:t>
                            </m:r>
                            <m:r>
                              <a:rPr lang="en-US" i="1">
                                <a:latin typeface="Cambria Math" panose="02040503050406030204" pitchFamily="18" charset="0"/>
                              </a:rPr>
                              <m:t> </m:t>
                            </m:r>
                            <m:r>
                              <a:rPr lang="en-US" i="1">
                                <a:latin typeface="Cambria Math" panose="02040503050406030204" pitchFamily="18" charset="0"/>
                              </a:rPr>
                              <m:t>𝑓𝑖𝑙𝑡𝑒𝑟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𝑁𝑜𝑖𝑠𝑒</m:t>
                            </m:r>
                            <m:r>
                              <a:rPr lang="en-US" i="1">
                                <a:latin typeface="Cambria Math" panose="02040503050406030204" pitchFamily="18" charset="0"/>
                              </a:rPr>
                              <m:t> </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𝑓𝑖𝑙𝑡𝑒𝑟</m:t>
                            </m:r>
                          </m:sub>
                        </m:sSub>
                      </m:den>
                    </m:f>
                  </m:oMath>
                </a14:m>
                <a:endParaRPr lang="en-US" b="0" dirty="0"/>
              </a:p>
              <a:p>
                <a:pPr marL="742950" lvl="1" indent="-285750">
                  <a:buFont typeface="Arial" panose="020B0604020202020204" pitchFamily="34" charset="0"/>
                  <a:buChar char="•"/>
                </a:pPr>
                <a:r>
                  <a:rPr lang="en-US" dirty="0"/>
                  <a:t>Simplify…</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den>
                    </m:f>
                    <m:r>
                      <a:rPr lang="en-US" b="0" i="1" smtClean="0">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den>
                    </m:f>
                  </m:oMath>
                </a14:m>
                <a:endParaRPr lang="en-US" dirty="0"/>
              </a:p>
              <a:p>
                <a:pPr marL="742950" lvl="1" indent="-285750">
                  <a:buFont typeface="Arial" panose="020B0604020202020204" pitchFamily="34" charset="0"/>
                  <a:buChar char="•"/>
                </a:pPr>
                <a:r>
                  <a:rPr lang="en-US" dirty="0"/>
                  <a:t>So, what’s the fuss?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𝑠𝐶𝑀</m:t>
                        </m:r>
                      </m:sub>
                    </m:sSub>
                  </m:oMath>
                </a14:m>
                <a:r>
                  <a:rPr lang="en-US" dirty="0"/>
                  <a:t> seems to be trivial to solve for…</a:t>
                </a:r>
              </a:p>
              <a:p>
                <a:pPr marL="742950" lvl="1" indent="-285750">
                  <a:buFont typeface="Arial" panose="020B0604020202020204" pitchFamily="34" charset="0"/>
                  <a:buChar char="•"/>
                </a:pPr>
                <a:r>
                  <a:rPr lang="en-US" dirty="0"/>
                  <a:t>Actual expression is little less nice</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den>
                        </m:f>
                      </m:e>
                    </m:d>
                  </m:oMath>
                </a14:m>
                <a:endParaRPr lang="en-US" dirty="0"/>
              </a:p>
            </p:txBody>
          </p:sp>
        </mc:Choice>
        <mc:Fallback xmlns="">
          <p:sp>
            <p:nvSpPr>
              <p:cNvPr id="60" name="TextBox 59">
                <a:extLst>
                  <a:ext uri="{FF2B5EF4-FFF2-40B4-BE49-F238E27FC236}">
                    <a16:creationId xmlns:a16="http://schemas.microsoft.com/office/drawing/2014/main" id="{865BF9EC-5ED2-9FAD-992C-A26F1E1FB356}"/>
                  </a:ext>
                </a:extLst>
              </p:cNvPr>
              <p:cNvSpPr txBox="1">
                <a:spLocks noRot="1" noChangeAspect="1" noMove="1" noResize="1" noEditPoints="1" noAdjustHandles="1" noChangeArrowheads="1" noChangeShapeType="1" noTextEdit="1"/>
              </p:cNvSpPr>
              <p:nvPr/>
            </p:nvSpPr>
            <p:spPr>
              <a:xfrm>
                <a:off x="385893" y="1333850"/>
                <a:ext cx="6923378" cy="4908844"/>
              </a:xfrm>
              <a:prstGeom prst="rect">
                <a:avLst/>
              </a:prstGeom>
              <a:blipFill>
                <a:blip r:embed="rId47"/>
                <a:stretch>
                  <a:fillRect t="-74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774E377-1F5A-80FA-158E-3A9B4DD06369}"/>
              </a:ext>
            </a:extLst>
          </p:cNvPr>
          <p:cNvPicPr>
            <a:picLocks noChangeAspect="1"/>
          </p:cNvPicPr>
          <p:nvPr/>
        </p:nvPicPr>
        <p:blipFill>
          <a:blip r:embed="rId2"/>
          <a:stretch>
            <a:fillRect/>
          </a:stretch>
        </p:blipFill>
        <p:spPr>
          <a:xfrm>
            <a:off x="7367152" y="4197536"/>
            <a:ext cx="4824845" cy="2255487"/>
          </a:xfrm>
          <a:prstGeom prst="rect">
            <a:avLst/>
          </a:prstGeom>
        </p:spPr>
      </p:pic>
      <p:sp>
        <p:nvSpPr>
          <p:cNvPr id="13" name="TextBox 12">
            <a:extLst>
              <a:ext uri="{FF2B5EF4-FFF2-40B4-BE49-F238E27FC236}">
                <a16:creationId xmlns:a16="http://schemas.microsoft.com/office/drawing/2014/main" id="{505F8AC2-8727-C60E-CE49-ED75A6AFA0A2}"/>
              </a:ext>
            </a:extLst>
          </p:cNvPr>
          <p:cNvSpPr txBox="1"/>
          <p:nvPr/>
        </p:nvSpPr>
        <p:spPr>
          <a:xfrm>
            <a:off x="8025335" y="3797094"/>
            <a:ext cx="3508478" cy="369332"/>
          </a:xfrm>
          <a:prstGeom prst="rect">
            <a:avLst/>
          </a:prstGeom>
          <a:noFill/>
        </p:spPr>
        <p:txBody>
          <a:bodyPr wrap="square" rtlCol="0">
            <a:spAutoFit/>
          </a:bodyPr>
          <a:lstStyle/>
          <a:p>
            <a:pPr algn="ctr"/>
            <a:r>
              <a:rPr lang="en-US" dirty="0"/>
              <a:t>Series Impedance Measurement</a:t>
            </a:r>
          </a:p>
        </p:txBody>
      </p:sp>
      <mc:AlternateContent xmlns:mc="http://schemas.openxmlformats.org/markup-compatibility/2006" xmlns:a14="http://schemas.microsoft.com/office/drawing/2010/main">
        <mc:Choice Requires="a14">
          <p:sp>
            <p:nvSpPr>
              <p:cNvPr id="20" name="Callout: Line 19">
                <a:extLst>
                  <a:ext uri="{FF2B5EF4-FFF2-40B4-BE49-F238E27FC236}">
                    <a16:creationId xmlns:a16="http://schemas.microsoft.com/office/drawing/2014/main" id="{4AB61E83-BEAB-2A06-4875-EFC5A9C165F7}"/>
                  </a:ext>
                </a:extLst>
              </p:cNvPr>
              <p:cNvSpPr/>
              <p:nvPr/>
            </p:nvSpPr>
            <p:spPr>
              <a:xfrm>
                <a:off x="6301230" y="1634959"/>
                <a:ext cx="1850531" cy="1708311"/>
              </a:xfrm>
              <a:prstGeom prst="borderCallout1">
                <a:avLst>
                  <a:gd name="adj1" fmla="val 18750"/>
                  <a:gd name="adj2" fmla="val -8333"/>
                  <a:gd name="adj3" fmla="val 13653"/>
                  <a:gd name="adj4" fmla="val -150769"/>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Spectrum Analyzer only lets us measure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𝑁𝑜𝑖𝑠𝑒</m:t>
                            </m:r>
                          </m:sub>
                        </m:sSub>
                      </m:e>
                    </m:d>
                  </m:oMath>
                </a14:m>
                <a:r>
                  <a:rPr lang="en-US" dirty="0"/>
                  <a:t>…</a:t>
                </a:r>
              </a:p>
            </p:txBody>
          </p:sp>
        </mc:Choice>
        <mc:Fallback xmlns="">
          <p:sp>
            <p:nvSpPr>
              <p:cNvPr id="20" name="Callout: Line 19">
                <a:extLst>
                  <a:ext uri="{FF2B5EF4-FFF2-40B4-BE49-F238E27FC236}">
                    <a16:creationId xmlns:a16="http://schemas.microsoft.com/office/drawing/2014/main" id="{4AB61E83-BEAB-2A06-4875-EFC5A9C165F7}"/>
                  </a:ext>
                </a:extLst>
              </p:cNvPr>
              <p:cNvSpPr>
                <a:spLocks noRot="1" noChangeAspect="1" noMove="1" noResize="1" noEditPoints="1" noAdjustHandles="1" noChangeArrowheads="1" noChangeShapeType="1" noTextEdit="1"/>
              </p:cNvSpPr>
              <p:nvPr/>
            </p:nvSpPr>
            <p:spPr>
              <a:xfrm>
                <a:off x="6301230" y="1634959"/>
                <a:ext cx="1850531" cy="1708311"/>
              </a:xfrm>
              <a:prstGeom prst="borderCallout1">
                <a:avLst>
                  <a:gd name="adj1" fmla="val 18750"/>
                  <a:gd name="adj2" fmla="val -8333"/>
                  <a:gd name="adj3" fmla="val 13653"/>
                  <a:gd name="adj4" fmla="val -150769"/>
                </a:avLst>
              </a:prstGeom>
              <a:blipFill>
                <a:blip r:embed="rId48"/>
                <a:stretch>
                  <a:fillRect r="-1575"/>
                </a:stretch>
              </a:blipFill>
              <a:ln>
                <a:solidFill>
                  <a:schemeClr val="tx1"/>
                </a:solidFill>
              </a:ln>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9">
            <p14:nvContentPartPr>
              <p14:cNvPr id="19" name="Ink 18">
                <a:extLst>
                  <a:ext uri="{FF2B5EF4-FFF2-40B4-BE49-F238E27FC236}">
                    <a16:creationId xmlns:a16="http://schemas.microsoft.com/office/drawing/2014/main" id="{9ACA341C-6C24-A078-6705-A8F644EB99BF}"/>
                  </a:ext>
                </a:extLst>
              </p14:cNvPr>
              <p14:cNvContentPartPr/>
              <p14:nvPr/>
            </p14:nvContentPartPr>
            <p14:xfrm>
              <a:off x="3454455" y="2751309"/>
              <a:ext cx="1855440" cy="167760"/>
            </p14:xfrm>
          </p:contentPart>
        </mc:Choice>
        <mc:Fallback>
          <p:pic>
            <p:nvPicPr>
              <p:cNvPr id="19" name="Ink 18">
                <a:extLst>
                  <a:ext uri="{FF2B5EF4-FFF2-40B4-BE49-F238E27FC236}">
                    <a16:creationId xmlns:a16="http://schemas.microsoft.com/office/drawing/2014/main" id="{9ACA341C-6C24-A078-6705-A8F644EB99BF}"/>
                  </a:ext>
                </a:extLst>
              </p:cNvPr>
              <p:cNvPicPr/>
              <p:nvPr/>
            </p:nvPicPr>
            <p:blipFill>
              <a:blip r:embed="rId50"/>
              <a:stretch>
                <a:fillRect/>
              </a:stretch>
            </p:blipFill>
            <p:spPr>
              <a:xfrm>
                <a:off x="3445455" y="2742309"/>
                <a:ext cx="1873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3" name="Ink 22">
                <a:extLst>
                  <a:ext uri="{FF2B5EF4-FFF2-40B4-BE49-F238E27FC236}">
                    <a16:creationId xmlns:a16="http://schemas.microsoft.com/office/drawing/2014/main" id="{D9C3B28C-8430-0C11-2C03-1C15E2928320}"/>
                  </a:ext>
                </a:extLst>
              </p14:cNvPr>
              <p14:cNvContentPartPr/>
              <p14:nvPr/>
            </p14:nvContentPartPr>
            <p14:xfrm>
              <a:off x="1634655" y="3195909"/>
              <a:ext cx="750240" cy="490680"/>
            </p14:xfrm>
          </p:contentPart>
        </mc:Choice>
        <mc:Fallback>
          <p:pic>
            <p:nvPicPr>
              <p:cNvPr id="23" name="Ink 22">
                <a:extLst>
                  <a:ext uri="{FF2B5EF4-FFF2-40B4-BE49-F238E27FC236}">
                    <a16:creationId xmlns:a16="http://schemas.microsoft.com/office/drawing/2014/main" id="{D9C3B28C-8430-0C11-2C03-1C15E2928320}"/>
                  </a:ext>
                </a:extLst>
              </p:cNvPr>
              <p:cNvPicPr/>
              <p:nvPr/>
            </p:nvPicPr>
            <p:blipFill>
              <a:blip r:embed="rId52"/>
              <a:stretch>
                <a:fillRect/>
              </a:stretch>
            </p:blipFill>
            <p:spPr>
              <a:xfrm>
                <a:off x="1626015" y="3186909"/>
                <a:ext cx="76788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4" name="Ink 23">
                <a:extLst>
                  <a:ext uri="{FF2B5EF4-FFF2-40B4-BE49-F238E27FC236}">
                    <a16:creationId xmlns:a16="http://schemas.microsoft.com/office/drawing/2014/main" id="{82437E06-D380-56CC-1DA8-22D30B3A66DD}"/>
                  </a:ext>
                </a:extLst>
              </p14:cNvPr>
              <p14:cNvContentPartPr/>
              <p14:nvPr/>
            </p14:nvContentPartPr>
            <p14:xfrm>
              <a:off x="3435375" y="2890989"/>
              <a:ext cx="1854360" cy="370440"/>
            </p14:xfrm>
          </p:contentPart>
        </mc:Choice>
        <mc:Fallback>
          <p:pic>
            <p:nvPicPr>
              <p:cNvPr id="24" name="Ink 23">
                <a:extLst>
                  <a:ext uri="{FF2B5EF4-FFF2-40B4-BE49-F238E27FC236}">
                    <a16:creationId xmlns:a16="http://schemas.microsoft.com/office/drawing/2014/main" id="{82437E06-D380-56CC-1DA8-22D30B3A66DD}"/>
                  </a:ext>
                </a:extLst>
              </p:cNvPr>
              <p:cNvPicPr/>
              <p:nvPr/>
            </p:nvPicPr>
            <p:blipFill>
              <a:blip r:embed="rId54"/>
              <a:stretch>
                <a:fillRect/>
              </a:stretch>
            </p:blipFill>
            <p:spPr>
              <a:xfrm>
                <a:off x="3426375" y="2881989"/>
                <a:ext cx="187200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5" name="Ink 24">
                <a:extLst>
                  <a:ext uri="{FF2B5EF4-FFF2-40B4-BE49-F238E27FC236}">
                    <a16:creationId xmlns:a16="http://schemas.microsoft.com/office/drawing/2014/main" id="{F7F340BD-8AF8-EDAE-26FF-D1A919CD588B}"/>
                  </a:ext>
                </a:extLst>
              </p14:cNvPr>
              <p14:cNvContentPartPr/>
              <p14:nvPr/>
            </p14:nvContentPartPr>
            <p14:xfrm>
              <a:off x="544935" y="2835549"/>
              <a:ext cx="919080" cy="294480"/>
            </p14:xfrm>
          </p:contentPart>
        </mc:Choice>
        <mc:Fallback>
          <p:pic>
            <p:nvPicPr>
              <p:cNvPr id="25" name="Ink 24">
                <a:extLst>
                  <a:ext uri="{FF2B5EF4-FFF2-40B4-BE49-F238E27FC236}">
                    <a16:creationId xmlns:a16="http://schemas.microsoft.com/office/drawing/2014/main" id="{F7F340BD-8AF8-EDAE-26FF-D1A919CD588B}"/>
                  </a:ext>
                </a:extLst>
              </p:cNvPr>
              <p:cNvPicPr/>
              <p:nvPr/>
            </p:nvPicPr>
            <p:blipFill>
              <a:blip r:embed="rId56"/>
              <a:stretch>
                <a:fillRect/>
              </a:stretch>
            </p:blipFill>
            <p:spPr>
              <a:xfrm>
                <a:off x="536295" y="2826549"/>
                <a:ext cx="9367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6" name="Ink 25">
                <a:extLst>
                  <a:ext uri="{FF2B5EF4-FFF2-40B4-BE49-F238E27FC236}">
                    <a16:creationId xmlns:a16="http://schemas.microsoft.com/office/drawing/2014/main" id="{BA0FB6C2-5CEA-0126-A007-D305B428E078}"/>
                  </a:ext>
                </a:extLst>
              </p14:cNvPr>
              <p14:cNvContentPartPr/>
              <p14:nvPr/>
            </p14:nvContentPartPr>
            <p14:xfrm>
              <a:off x="1366455" y="3076749"/>
              <a:ext cx="105120" cy="82080"/>
            </p14:xfrm>
          </p:contentPart>
        </mc:Choice>
        <mc:Fallback>
          <p:pic>
            <p:nvPicPr>
              <p:cNvPr id="26" name="Ink 25">
                <a:extLst>
                  <a:ext uri="{FF2B5EF4-FFF2-40B4-BE49-F238E27FC236}">
                    <a16:creationId xmlns:a16="http://schemas.microsoft.com/office/drawing/2014/main" id="{BA0FB6C2-5CEA-0126-A007-D305B428E078}"/>
                  </a:ext>
                </a:extLst>
              </p:cNvPr>
              <p:cNvPicPr/>
              <p:nvPr/>
            </p:nvPicPr>
            <p:blipFill>
              <a:blip r:embed="rId58"/>
              <a:stretch>
                <a:fillRect/>
              </a:stretch>
            </p:blipFill>
            <p:spPr>
              <a:xfrm>
                <a:off x="1357815" y="3068109"/>
                <a:ext cx="1227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6F835BE5-A0B4-8499-88CF-708E07B88A8F}"/>
                  </a:ext>
                </a:extLst>
              </p14:cNvPr>
              <p14:cNvContentPartPr/>
              <p14:nvPr/>
            </p14:nvContentPartPr>
            <p14:xfrm>
              <a:off x="3793215" y="3241269"/>
              <a:ext cx="687960" cy="463680"/>
            </p14:xfrm>
          </p:contentPart>
        </mc:Choice>
        <mc:Fallback>
          <p:pic>
            <p:nvPicPr>
              <p:cNvPr id="42" name="Ink 41">
                <a:extLst>
                  <a:ext uri="{FF2B5EF4-FFF2-40B4-BE49-F238E27FC236}">
                    <a16:creationId xmlns:a16="http://schemas.microsoft.com/office/drawing/2014/main" id="{6F835BE5-A0B4-8499-88CF-708E07B88A8F}"/>
                  </a:ext>
                </a:extLst>
              </p:cNvPr>
              <p:cNvPicPr/>
              <p:nvPr/>
            </p:nvPicPr>
            <p:blipFill>
              <a:blip r:embed="rId60"/>
              <a:stretch>
                <a:fillRect/>
              </a:stretch>
            </p:blipFill>
            <p:spPr>
              <a:xfrm>
                <a:off x="3784215" y="3232629"/>
                <a:ext cx="7056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0" name="Ink 49">
                <a:extLst>
                  <a:ext uri="{FF2B5EF4-FFF2-40B4-BE49-F238E27FC236}">
                    <a16:creationId xmlns:a16="http://schemas.microsoft.com/office/drawing/2014/main" id="{8D9AE64E-89FE-AA24-DA1F-3B8C43051FED}"/>
                  </a:ext>
                </a:extLst>
              </p14:cNvPr>
              <p14:cNvContentPartPr/>
              <p14:nvPr/>
            </p14:nvContentPartPr>
            <p14:xfrm>
              <a:off x="2352855" y="3176829"/>
              <a:ext cx="1306440" cy="564480"/>
            </p14:xfrm>
          </p:contentPart>
        </mc:Choice>
        <mc:Fallback>
          <p:pic>
            <p:nvPicPr>
              <p:cNvPr id="50" name="Ink 49">
                <a:extLst>
                  <a:ext uri="{FF2B5EF4-FFF2-40B4-BE49-F238E27FC236}">
                    <a16:creationId xmlns:a16="http://schemas.microsoft.com/office/drawing/2014/main" id="{8D9AE64E-89FE-AA24-DA1F-3B8C43051FED}"/>
                  </a:ext>
                </a:extLst>
              </p:cNvPr>
              <p:cNvPicPr/>
              <p:nvPr/>
            </p:nvPicPr>
            <p:blipFill>
              <a:blip r:embed="rId62"/>
              <a:stretch>
                <a:fillRect/>
              </a:stretch>
            </p:blipFill>
            <p:spPr>
              <a:xfrm>
                <a:off x="2344215" y="3167829"/>
                <a:ext cx="1324080" cy="582120"/>
              </a:xfrm>
              <a:prstGeom prst="rect">
                <a:avLst/>
              </a:prstGeom>
            </p:spPr>
          </p:pic>
        </mc:Fallback>
      </mc:AlternateContent>
      <p:sp>
        <p:nvSpPr>
          <p:cNvPr id="53" name="TextBox 52">
            <a:extLst>
              <a:ext uri="{FF2B5EF4-FFF2-40B4-BE49-F238E27FC236}">
                <a16:creationId xmlns:a16="http://schemas.microsoft.com/office/drawing/2014/main" id="{31CF7F43-CAB8-8221-0176-9BE290F437EA}"/>
              </a:ext>
            </a:extLst>
          </p:cNvPr>
          <p:cNvSpPr txBox="1"/>
          <p:nvPr/>
        </p:nvSpPr>
        <p:spPr>
          <a:xfrm>
            <a:off x="-864981" y="2421020"/>
            <a:ext cx="1729961" cy="338554"/>
          </a:xfrm>
          <a:prstGeom prst="rect">
            <a:avLst/>
          </a:prstGeom>
          <a:noFill/>
        </p:spPr>
        <p:txBody>
          <a:bodyPr wrap="none" rtlCol="0">
            <a:spAutoFit/>
          </a:bodyPr>
          <a:lstStyle/>
          <a:p>
            <a:r>
              <a:rPr lang="en-US" sz="800" dirty="0"/>
              <a:t>Purple: Vs</a:t>
            </a:r>
          </a:p>
          <a:p>
            <a:r>
              <a:rPr lang="en-US" sz="800" dirty="0"/>
              <a:t>Orange: Voltage divider of </a:t>
            </a:r>
            <a:r>
              <a:rPr lang="en-US" sz="800" dirty="0" err="1"/>
              <a:t>Vnoise</a:t>
            </a:r>
            <a:endParaRPr lang="en-US" sz="800" dirty="0"/>
          </a:p>
        </p:txBody>
      </p:sp>
    </p:spTree>
    <p:extLst>
      <p:ext uri="{BB962C8B-B14F-4D97-AF65-F5344CB8AC3E}">
        <p14:creationId xmlns:p14="http://schemas.microsoft.com/office/powerpoint/2010/main" val="47010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1" end="1"/>
                                            </p:txEl>
                                          </p:spTgt>
                                        </p:tgtEl>
                                        <p:attrNameLst>
                                          <p:attrName>style.visibility</p:attrName>
                                        </p:attrNameLst>
                                      </p:cBhvr>
                                      <p:to>
                                        <p:strVal val="visible"/>
                                      </p:to>
                                    </p:set>
                                    <p:animEffect transition="in" filter="fade">
                                      <p:cBhvr>
                                        <p:cTn id="7" dur="500"/>
                                        <p:tgtEl>
                                          <p:spTgt spid="6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2" end="2"/>
                                            </p:txEl>
                                          </p:spTgt>
                                        </p:tgtEl>
                                        <p:attrNameLst>
                                          <p:attrName>style.visibility</p:attrName>
                                        </p:attrNameLst>
                                      </p:cBhvr>
                                      <p:to>
                                        <p:strVal val="visible"/>
                                      </p:to>
                                    </p:set>
                                    <p:animEffect transition="in" filter="fade">
                                      <p:cBhvr>
                                        <p:cTn id="10" dur="500"/>
                                        <p:tgtEl>
                                          <p:spTgt spid="6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xEl>
                                              <p:pRg st="3" end="3"/>
                                            </p:txEl>
                                          </p:spTgt>
                                        </p:tgtEl>
                                        <p:attrNameLst>
                                          <p:attrName>style.visibility</p:attrName>
                                        </p:attrNameLst>
                                      </p:cBhvr>
                                      <p:to>
                                        <p:strVal val="visible"/>
                                      </p:to>
                                    </p:set>
                                    <p:animEffect transition="in" filter="fade">
                                      <p:cBhvr>
                                        <p:cTn id="21" dur="500"/>
                                        <p:tgtEl>
                                          <p:spTgt spid="6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0">
                                            <p:txEl>
                                              <p:pRg st="4" end="4"/>
                                            </p:txEl>
                                          </p:spTgt>
                                        </p:tgtEl>
                                        <p:attrNameLst>
                                          <p:attrName>style.visibility</p:attrName>
                                        </p:attrNameLst>
                                      </p:cBhvr>
                                      <p:to>
                                        <p:strVal val="visible"/>
                                      </p:to>
                                    </p:set>
                                    <p:animEffect transition="in" filter="fade">
                                      <p:cBhvr>
                                        <p:cTn id="24" dur="500"/>
                                        <p:tgtEl>
                                          <p:spTgt spid="6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0">
                                            <p:txEl>
                                              <p:pRg st="5" end="5"/>
                                            </p:txEl>
                                          </p:spTgt>
                                        </p:tgtEl>
                                        <p:attrNameLst>
                                          <p:attrName>style.visibility</p:attrName>
                                        </p:attrNameLst>
                                      </p:cBhvr>
                                      <p:to>
                                        <p:strVal val="visible"/>
                                      </p:to>
                                    </p:set>
                                    <p:animEffect transition="in" filter="fade">
                                      <p:cBhvr>
                                        <p:cTn id="29" dur="500"/>
                                        <p:tgtEl>
                                          <p:spTgt spid="60">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xEl>
                                              <p:pRg st="6" end="6"/>
                                            </p:txEl>
                                          </p:spTgt>
                                        </p:tgtEl>
                                        <p:attrNameLst>
                                          <p:attrName>style.visibility</p:attrName>
                                        </p:attrNameLst>
                                      </p:cBhvr>
                                      <p:to>
                                        <p:strVal val="visible"/>
                                      </p:to>
                                    </p:set>
                                    <p:animEffect transition="in" filter="fade">
                                      <p:cBhvr>
                                        <p:cTn id="32" dur="500"/>
                                        <p:tgtEl>
                                          <p:spTgt spid="6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7" end="7"/>
                                            </p:txEl>
                                          </p:spTgt>
                                        </p:tgtEl>
                                        <p:attrNameLst>
                                          <p:attrName>style.visibility</p:attrName>
                                        </p:attrNameLst>
                                      </p:cBhvr>
                                      <p:to>
                                        <p:strVal val="visible"/>
                                      </p:to>
                                    </p:set>
                                    <p:animEffect transition="in" filter="fade">
                                      <p:cBhvr>
                                        <p:cTn id="37" dur="500"/>
                                        <p:tgtEl>
                                          <p:spTgt spid="60">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xEl>
                                              <p:pRg st="8" end="8"/>
                                            </p:txEl>
                                          </p:spTgt>
                                        </p:tgtEl>
                                        <p:attrNameLst>
                                          <p:attrName>style.visibility</p:attrName>
                                        </p:attrNameLst>
                                      </p:cBhvr>
                                      <p:to>
                                        <p:strVal val="visible"/>
                                      </p:to>
                                    </p:set>
                                    <p:animEffect transition="in" filter="fade">
                                      <p:cBhvr>
                                        <p:cTn id="40" dur="500"/>
                                        <p:tgtEl>
                                          <p:spTgt spid="60">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xEl>
                                              <p:pRg st="9" end="9"/>
                                            </p:txEl>
                                          </p:spTgt>
                                        </p:tgtEl>
                                        <p:attrNameLst>
                                          <p:attrName>style.visibility</p:attrName>
                                        </p:attrNameLst>
                                      </p:cBhvr>
                                      <p:to>
                                        <p:strVal val="visible"/>
                                      </p:to>
                                    </p:set>
                                    <p:animEffect transition="in" filter="fade">
                                      <p:cBhvr>
                                        <p:cTn id="43" dur="500"/>
                                        <p:tgtEl>
                                          <p:spTgt spid="60">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0">
                                            <p:txEl>
                                              <p:pRg st="11" end="11"/>
                                            </p:txEl>
                                          </p:spTgt>
                                        </p:tgtEl>
                                        <p:attrNameLst>
                                          <p:attrName>style.visibility</p:attrName>
                                        </p:attrNameLst>
                                      </p:cBhvr>
                                      <p:to>
                                        <p:strVal val="visible"/>
                                      </p:to>
                                    </p:set>
                                    <p:animEffect transition="in" filter="fade">
                                      <p:cBhvr>
                                        <p:cTn id="53" dur="500"/>
                                        <p:tgtEl>
                                          <p:spTgt spid="60">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xEl>
                                              <p:pRg st="10" end="10"/>
                                            </p:txEl>
                                          </p:spTgt>
                                        </p:tgtEl>
                                        <p:attrNameLst>
                                          <p:attrName>style.visibility</p:attrName>
                                        </p:attrNameLst>
                                      </p:cBhvr>
                                      <p:to>
                                        <p:strVal val="visible"/>
                                      </p:to>
                                    </p:set>
                                    <p:animEffect transition="in" filter="fade">
                                      <p:cBhvr>
                                        <p:cTn id="56" dur="500"/>
                                        <p:tgtEl>
                                          <p:spTgt spid="6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Determining Noise Source Impedance – Series Insertion</a:t>
            </a:r>
          </a:p>
        </p:txBody>
      </p:sp>
      <p:pic>
        <p:nvPicPr>
          <p:cNvPr id="4" name="Picture 3">
            <a:extLst>
              <a:ext uri="{FF2B5EF4-FFF2-40B4-BE49-F238E27FC236}">
                <a16:creationId xmlns:a16="http://schemas.microsoft.com/office/drawing/2014/main" id="{D61210B4-6B4C-92E4-7D3F-F0DCB2669020}"/>
              </a:ext>
            </a:extLst>
          </p:cNvPr>
          <p:cNvPicPr>
            <a:picLocks noChangeAspect="1"/>
          </p:cNvPicPr>
          <p:nvPr/>
        </p:nvPicPr>
        <p:blipFill>
          <a:blip r:embed="rId2"/>
          <a:stretch>
            <a:fillRect/>
          </a:stretch>
        </p:blipFill>
        <p:spPr>
          <a:xfrm>
            <a:off x="7367155" y="1430685"/>
            <a:ext cx="4824845" cy="2255487"/>
          </a:xfrm>
          <a:prstGeom prst="rect">
            <a:avLst/>
          </a:prstGeom>
        </p:spPr>
      </p:pic>
      <p:sp>
        <p:nvSpPr>
          <p:cNvPr id="5" name="TextBox 4">
            <a:extLst>
              <a:ext uri="{FF2B5EF4-FFF2-40B4-BE49-F238E27FC236}">
                <a16:creationId xmlns:a16="http://schemas.microsoft.com/office/drawing/2014/main" id="{FAAF56DD-15BD-33E3-F316-F1CA8D5863A0}"/>
              </a:ext>
            </a:extLst>
          </p:cNvPr>
          <p:cNvSpPr txBox="1"/>
          <p:nvPr/>
        </p:nvSpPr>
        <p:spPr>
          <a:xfrm>
            <a:off x="8430672" y="1061353"/>
            <a:ext cx="2697807" cy="369332"/>
          </a:xfrm>
          <a:prstGeom prst="rect">
            <a:avLst/>
          </a:prstGeom>
          <a:noFill/>
        </p:spPr>
        <p:txBody>
          <a:bodyPr wrap="square" rtlCol="0">
            <a:spAutoFit/>
          </a:bodyPr>
          <a:lstStyle/>
          <a:p>
            <a:pPr algn="ctr"/>
            <a:r>
              <a:rPr lang="en-US" dirty="0"/>
              <a:t>Baseline Measurement</a:t>
            </a:r>
          </a:p>
        </p:txBody>
      </p:sp>
      <p:grpSp>
        <p:nvGrpSpPr>
          <p:cNvPr id="9" name="Group 8">
            <a:extLst>
              <a:ext uri="{FF2B5EF4-FFF2-40B4-BE49-F238E27FC236}">
                <a16:creationId xmlns:a16="http://schemas.microsoft.com/office/drawing/2014/main" id="{114F905D-18D7-850A-C4ED-7EC06E82A0EF}"/>
              </a:ext>
            </a:extLst>
          </p:cNvPr>
          <p:cNvGrpSpPr/>
          <p:nvPr/>
        </p:nvGrpSpPr>
        <p:grpSpPr>
          <a:xfrm>
            <a:off x="8933555" y="1901470"/>
            <a:ext cx="46800" cy="111600"/>
            <a:chOff x="8933555" y="1901470"/>
            <a:chExt cx="46800" cy="111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34BF9C7-16F3-F329-43F9-B0B7C2D3A5D5}"/>
                    </a:ext>
                  </a:extLst>
                </p14:cNvPr>
                <p14:cNvContentPartPr/>
                <p14:nvPr/>
              </p14:nvContentPartPr>
              <p14:xfrm>
                <a:off x="8962715" y="2012710"/>
                <a:ext cx="360" cy="360"/>
              </p14:xfrm>
            </p:contentPart>
          </mc:Choice>
          <mc:Fallback xmlns="">
            <p:pic>
              <p:nvPicPr>
                <p:cNvPr id="6" name="Ink 5">
                  <a:extLst>
                    <a:ext uri="{FF2B5EF4-FFF2-40B4-BE49-F238E27FC236}">
                      <a16:creationId xmlns:a16="http://schemas.microsoft.com/office/drawing/2014/main" id="{034BF9C7-16F3-F329-43F9-B0B7C2D3A5D5}"/>
                    </a:ext>
                  </a:extLst>
                </p:cNvPr>
                <p:cNvPicPr/>
                <p:nvPr/>
              </p:nvPicPr>
              <p:blipFill>
                <a:blip r:embed="rId4"/>
                <a:stretch>
                  <a:fillRect/>
                </a:stretch>
              </p:blipFill>
              <p:spPr>
                <a:xfrm>
                  <a:off x="8944715" y="19947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272343A-14F2-4D67-5543-3B548E0D4C8B}"/>
                    </a:ext>
                  </a:extLst>
                </p14:cNvPr>
                <p14:cNvContentPartPr/>
                <p14:nvPr/>
              </p14:nvContentPartPr>
              <p14:xfrm>
                <a:off x="8962715" y="1970950"/>
                <a:ext cx="360" cy="720"/>
              </p14:xfrm>
            </p:contentPart>
          </mc:Choice>
          <mc:Fallback xmlns="">
            <p:pic>
              <p:nvPicPr>
                <p:cNvPr id="7" name="Ink 6">
                  <a:extLst>
                    <a:ext uri="{FF2B5EF4-FFF2-40B4-BE49-F238E27FC236}">
                      <a16:creationId xmlns:a16="http://schemas.microsoft.com/office/drawing/2014/main" id="{3272343A-14F2-4D67-5543-3B548E0D4C8B}"/>
                    </a:ext>
                  </a:extLst>
                </p:cNvPr>
                <p:cNvPicPr/>
                <p:nvPr/>
              </p:nvPicPr>
              <p:blipFill>
                <a:blip r:embed="rId6"/>
                <a:stretch>
                  <a:fillRect/>
                </a:stretch>
              </p:blipFill>
              <p:spPr>
                <a:xfrm>
                  <a:off x="8944715" y="1958950"/>
                  <a:ext cx="36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FDD4B80-00E8-1B93-C8DE-EA1C1377192A}"/>
                    </a:ext>
                  </a:extLst>
                </p14:cNvPr>
                <p14:cNvContentPartPr/>
                <p14:nvPr/>
              </p14:nvContentPartPr>
              <p14:xfrm>
                <a:off x="8933555" y="1901470"/>
                <a:ext cx="46800" cy="105120"/>
              </p14:xfrm>
            </p:contentPart>
          </mc:Choice>
          <mc:Fallback xmlns="">
            <p:pic>
              <p:nvPicPr>
                <p:cNvPr id="8" name="Ink 7">
                  <a:extLst>
                    <a:ext uri="{FF2B5EF4-FFF2-40B4-BE49-F238E27FC236}">
                      <a16:creationId xmlns:a16="http://schemas.microsoft.com/office/drawing/2014/main" id="{8FDD4B80-00E8-1B93-C8DE-EA1C1377192A}"/>
                    </a:ext>
                  </a:extLst>
                </p:cNvPr>
                <p:cNvPicPr/>
                <p:nvPr/>
              </p:nvPicPr>
              <p:blipFill>
                <a:blip r:embed="rId8"/>
                <a:stretch>
                  <a:fillRect/>
                </a:stretch>
              </p:blipFill>
              <p:spPr>
                <a:xfrm>
                  <a:off x="8915555" y="1883470"/>
                  <a:ext cx="8244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33A54EA-D373-A784-343A-580A6E1159CF}"/>
                  </a:ext>
                </a:extLst>
              </p14:cNvPr>
              <p14:cNvContentPartPr/>
              <p14:nvPr/>
            </p14:nvContentPartPr>
            <p14:xfrm>
              <a:off x="8991155" y="1762150"/>
              <a:ext cx="107640" cy="108000"/>
            </p14:xfrm>
          </p:contentPart>
        </mc:Choice>
        <mc:Fallback xmlns="">
          <p:pic>
            <p:nvPicPr>
              <p:cNvPr id="10" name="Ink 9">
                <a:extLst>
                  <a:ext uri="{FF2B5EF4-FFF2-40B4-BE49-F238E27FC236}">
                    <a16:creationId xmlns:a16="http://schemas.microsoft.com/office/drawing/2014/main" id="{333A54EA-D373-A784-343A-580A6E1159CF}"/>
                  </a:ext>
                </a:extLst>
              </p:cNvPr>
              <p:cNvPicPr/>
              <p:nvPr/>
            </p:nvPicPr>
            <p:blipFill>
              <a:blip r:embed="rId10"/>
              <a:stretch>
                <a:fillRect/>
              </a:stretch>
            </p:blipFill>
            <p:spPr>
              <a:xfrm>
                <a:off x="8955155" y="1726270"/>
                <a:ext cx="179280" cy="179402"/>
              </a:xfrm>
              <a:prstGeom prst="rect">
                <a:avLst/>
              </a:prstGeom>
            </p:spPr>
          </p:pic>
        </mc:Fallback>
      </mc:AlternateContent>
      <p:grpSp>
        <p:nvGrpSpPr>
          <p:cNvPr id="15" name="Group 14">
            <a:extLst>
              <a:ext uri="{FF2B5EF4-FFF2-40B4-BE49-F238E27FC236}">
                <a16:creationId xmlns:a16="http://schemas.microsoft.com/office/drawing/2014/main" id="{3CA41865-00C3-EEAD-FFE0-9276D327C0B0}"/>
              </a:ext>
            </a:extLst>
          </p:cNvPr>
          <p:cNvGrpSpPr/>
          <p:nvPr/>
        </p:nvGrpSpPr>
        <p:grpSpPr>
          <a:xfrm>
            <a:off x="9073955" y="1736590"/>
            <a:ext cx="597240" cy="63720"/>
            <a:chOff x="9073955" y="1736590"/>
            <a:chExt cx="597240" cy="6372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59598DB-68A1-CB2D-15D1-6058379A9D6B}"/>
                    </a:ext>
                  </a:extLst>
                </p14:cNvPr>
                <p14:cNvContentPartPr/>
                <p14:nvPr/>
              </p14:nvContentPartPr>
              <p14:xfrm>
                <a:off x="9073955" y="1765030"/>
                <a:ext cx="597240" cy="35280"/>
              </p14:xfrm>
            </p:contentPart>
          </mc:Choice>
          <mc:Fallback xmlns="">
            <p:pic>
              <p:nvPicPr>
                <p:cNvPr id="11" name="Ink 10">
                  <a:extLst>
                    <a:ext uri="{FF2B5EF4-FFF2-40B4-BE49-F238E27FC236}">
                      <a16:creationId xmlns:a16="http://schemas.microsoft.com/office/drawing/2014/main" id="{D59598DB-68A1-CB2D-15D1-6058379A9D6B}"/>
                    </a:ext>
                  </a:extLst>
                </p:cNvPr>
                <p:cNvPicPr/>
                <p:nvPr/>
              </p:nvPicPr>
              <p:blipFill>
                <a:blip r:embed="rId12"/>
                <a:stretch>
                  <a:fillRect/>
                </a:stretch>
              </p:blipFill>
              <p:spPr>
                <a:xfrm>
                  <a:off x="9037977" y="1729030"/>
                  <a:ext cx="668837"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18CBA69-B831-53A0-D7A8-C17491080087}"/>
                    </a:ext>
                  </a:extLst>
                </p14:cNvPr>
                <p14:cNvContentPartPr/>
                <p14:nvPr/>
              </p14:nvContentPartPr>
              <p14:xfrm>
                <a:off x="9086555" y="1761790"/>
                <a:ext cx="360" cy="360"/>
              </p14:xfrm>
            </p:contentPart>
          </mc:Choice>
          <mc:Fallback xmlns="">
            <p:pic>
              <p:nvPicPr>
                <p:cNvPr id="12" name="Ink 11">
                  <a:extLst>
                    <a:ext uri="{FF2B5EF4-FFF2-40B4-BE49-F238E27FC236}">
                      <a16:creationId xmlns:a16="http://schemas.microsoft.com/office/drawing/2014/main" id="{318CBA69-B831-53A0-D7A8-C17491080087}"/>
                    </a:ext>
                  </a:extLst>
                </p:cNvPr>
                <p:cNvPicPr/>
                <p:nvPr/>
              </p:nvPicPr>
              <p:blipFill>
                <a:blip r:embed="rId14"/>
                <a:stretch>
                  <a:fillRect/>
                </a:stretch>
              </p:blipFill>
              <p:spPr>
                <a:xfrm>
                  <a:off x="9050555" y="1725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4D4B56AA-3D67-0356-7E1A-8AB33DC317D0}"/>
                    </a:ext>
                  </a:extLst>
                </p14:cNvPr>
                <p14:cNvContentPartPr/>
                <p14:nvPr/>
              </p14:nvContentPartPr>
              <p14:xfrm>
                <a:off x="9112115" y="1736590"/>
                <a:ext cx="360" cy="360"/>
              </p14:xfrm>
            </p:contentPart>
          </mc:Choice>
          <mc:Fallback xmlns="">
            <p:pic>
              <p:nvPicPr>
                <p:cNvPr id="14" name="Ink 13">
                  <a:extLst>
                    <a:ext uri="{FF2B5EF4-FFF2-40B4-BE49-F238E27FC236}">
                      <a16:creationId xmlns:a16="http://schemas.microsoft.com/office/drawing/2014/main" id="{4D4B56AA-3D67-0356-7E1A-8AB33DC317D0}"/>
                    </a:ext>
                  </a:extLst>
                </p:cNvPr>
                <p:cNvPicPr/>
                <p:nvPr/>
              </p:nvPicPr>
              <p:blipFill>
                <a:blip r:embed="rId14"/>
                <a:stretch>
                  <a:fillRect/>
                </a:stretch>
              </p:blipFill>
              <p:spPr>
                <a:xfrm>
                  <a:off x="9076115" y="170059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5C3DBA07-EC56-882E-DD8B-875382400FDD}"/>
                  </a:ext>
                </a:extLst>
              </p14:cNvPr>
              <p14:cNvContentPartPr/>
              <p14:nvPr/>
            </p14:nvContentPartPr>
            <p14:xfrm>
              <a:off x="10016795" y="1757470"/>
              <a:ext cx="294840" cy="262800"/>
            </p14:xfrm>
          </p:contentPart>
        </mc:Choice>
        <mc:Fallback xmlns="">
          <p:pic>
            <p:nvPicPr>
              <p:cNvPr id="16" name="Ink 15">
                <a:extLst>
                  <a:ext uri="{FF2B5EF4-FFF2-40B4-BE49-F238E27FC236}">
                    <a16:creationId xmlns:a16="http://schemas.microsoft.com/office/drawing/2014/main" id="{5C3DBA07-EC56-882E-DD8B-875382400FDD}"/>
                  </a:ext>
                </a:extLst>
              </p:cNvPr>
              <p:cNvPicPr/>
              <p:nvPr/>
            </p:nvPicPr>
            <p:blipFill>
              <a:blip r:embed="rId17"/>
              <a:stretch>
                <a:fillRect/>
              </a:stretch>
            </p:blipFill>
            <p:spPr>
              <a:xfrm>
                <a:off x="9980795" y="1721470"/>
                <a:ext cx="3664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031A627E-1D22-3E99-D394-EC1B52106758}"/>
                  </a:ext>
                </a:extLst>
              </p14:cNvPr>
              <p14:cNvContentPartPr/>
              <p14:nvPr/>
            </p14:nvContentPartPr>
            <p14:xfrm>
              <a:off x="9661115" y="1726870"/>
              <a:ext cx="340200" cy="6840"/>
            </p14:xfrm>
          </p:contentPart>
        </mc:Choice>
        <mc:Fallback xmlns="">
          <p:pic>
            <p:nvPicPr>
              <p:cNvPr id="17" name="Ink 16">
                <a:extLst>
                  <a:ext uri="{FF2B5EF4-FFF2-40B4-BE49-F238E27FC236}">
                    <a16:creationId xmlns:a16="http://schemas.microsoft.com/office/drawing/2014/main" id="{031A627E-1D22-3E99-D394-EC1B52106758}"/>
                  </a:ext>
                </a:extLst>
              </p:cNvPr>
              <p:cNvPicPr/>
              <p:nvPr/>
            </p:nvPicPr>
            <p:blipFill>
              <a:blip r:embed="rId19"/>
              <a:stretch>
                <a:fillRect/>
              </a:stretch>
            </p:blipFill>
            <p:spPr>
              <a:xfrm>
                <a:off x="9625115" y="1688870"/>
                <a:ext cx="411840" cy="824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6420A3FB-FCE0-1037-F318-E57562C72906}"/>
                  </a:ext>
                </a:extLst>
              </p14:cNvPr>
              <p14:cNvContentPartPr/>
              <p14:nvPr/>
            </p14:nvContentPartPr>
            <p14:xfrm>
              <a:off x="10337555" y="2025310"/>
              <a:ext cx="360" cy="360"/>
            </p14:xfrm>
          </p:contentPart>
        </mc:Choice>
        <mc:Fallback xmlns="">
          <p:pic>
            <p:nvPicPr>
              <p:cNvPr id="18" name="Ink 17">
                <a:extLst>
                  <a:ext uri="{FF2B5EF4-FFF2-40B4-BE49-F238E27FC236}">
                    <a16:creationId xmlns:a16="http://schemas.microsoft.com/office/drawing/2014/main" id="{6420A3FB-FCE0-1037-F318-E57562C72906}"/>
                  </a:ext>
                </a:extLst>
              </p:cNvPr>
              <p:cNvPicPr/>
              <p:nvPr/>
            </p:nvPicPr>
            <p:blipFill>
              <a:blip r:embed="rId14"/>
              <a:stretch>
                <a:fillRect/>
              </a:stretch>
            </p:blipFill>
            <p:spPr>
              <a:xfrm>
                <a:off x="10301555" y="19893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C3A41B2-7846-F7EB-E498-3F882F1E93E7}"/>
                  </a:ext>
                </a:extLst>
              </p14:cNvPr>
              <p14:cNvContentPartPr/>
              <p14:nvPr/>
            </p14:nvContentPartPr>
            <p14:xfrm>
              <a:off x="10334315" y="2143030"/>
              <a:ext cx="360" cy="360"/>
            </p14:xfrm>
          </p:contentPart>
        </mc:Choice>
        <mc:Fallback xmlns="">
          <p:pic>
            <p:nvPicPr>
              <p:cNvPr id="21" name="Ink 20">
                <a:extLst>
                  <a:ext uri="{FF2B5EF4-FFF2-40B4-BE49-F238E27FC236}">
                    <a16:creationId xmlns:a16="http://schemas.microsoft.com/office/drawing/2014/main" id="{4C3A41B2-7846-F7EB-E498-3F882F1E93E7}"/>
                  </a:ext>
                </a:extLst>
              </p:cNvPr>
              <p:cNvPicPr/>
              <p:nvPr/>
            </p:nvPicPr>
            <p:blipFill>
              <a:blip r:embed="rId14"/>
              <a:stretch>
                <a:fillRect/>
              </a:stretch>
            </p:blipFill>
            <p:spPr>
              <a:xfrm>
                <a:off x="10298315" y="21070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942FE80-829B-1F30-F250-A1DD0D5EE87F}"/>
                  </a:ext>
                </a:extLst>
              </p14:cNvPr>
              <p14:cNvContentPartPr/>
              <p14:nvPr/>
            </p14:nvContentPartPr>
            <p14:xfrm>
              <a:off x="10295795" y="2203150"/>
              <a:ext cx="36000" cy="981360"/>
            </p14:xfrm>
          </p:contentPart>
        </mc:Choice>
        <mc:Fallback xmlns="">
          <p:pic>
            <p:nvPicPr>
              <p:cNvPr id="22" name="Ink 21">
                <a:extLst>
                  <a:ext uri="{FF2B5EF4-FFF2-40B4-BE49-F238E27FC236}">
                    <a16:creationId xmlns:a16="http://schemas.microsoft.com/office/drawing/2014/main" id="{3942FE80-829B-1F30-F250-A1DD0D5EE87F}"/>
                  </a:ext>
                </a:extLst>
              </p:cNvPr>
              <p:cNvPicPr/>
              <p:nvPr/>
            </p:nvPicPr>
            <p:blipFill>
              <a:blip r:embed="rId23"/>
              <a:stretch>
                <a:fillRect/>
              </a:stretch>
            </p:blipFill>
            <p:spPr>
              <a:xfrm>
                <a:off x="10259431" y="2167150"/>
                <a:ext cx="108364" cy="1053000"/>
              </a:xfrm>
              <a:prstGeom prst="rect">
                <a:avLst/>
              </a:prstGeom>
            </p:spPr>
          </p:pic>
        </mc:Fallback>
      </mc:AlternateContent>
      <p:grpSp>
        <p:nvGrpSpPr>
          <p:cNvPr id="29" name="Group 28">
            <a:extLst>
              <a:ext uri="{FF2B5EF4-FFF2-40B4-BE49-F238E27FC236}">
                <a16:creationId xmlns:a16="http://schemas.microsoft.com/office/drawing/2014/main" id="{6DDCD208-ED46-C0F8-77E7-BD0B1BE03DC3}"/>
              </a:ext>
            </a:extLst>
          </p:cNvPr>
          <p:cNvGrpSpPr/>
          <p:nvPr/>
        </p:nvGrpSpPr>
        <p:grpSpPr>
          <a:xfrm>
            <a:off x="10321715" y="2965270"/>
            <a:ext cx="11880" cy="216360"/>
            <a:chOff x="10321715" y="2965270"/>
            <a:chExt cx="11880" cy="216360"/>
          </a:xfrm>
        </p:grpSpPr>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E090B9F-AB28-9E2C-E404-DC44C835AF20}"/>
                    </a:ext>
                  </a:extLst>
                </p14:cNvPr>
                <p14:cNvContentPartPr/>
                <p14:nvPr/>
              </p14:nvContentPartPr>
              <p14:xfrm>
                <a:off x="10321715" y="2965270"/>
                <a:ext cx="11880" cy="209880"/>
              </p14:xfrm>
            </p:contentPart>
          </mc:Choice>
          <mc:Fallback xmlns="">
            <p:pic>
              <p:nvPicPr>
                <p:cNvPr id="27" name="Ink 26">
                  <a:extLst>
                    <a:ext uri="{FF2B5EF4-FFF2-40B4-BE49-F238E27FC236}">
                      <a16:creationId xmlns:a16="http://schemas.microsoft.com/office/drawing/2014/main" id="{5E090B9F-AB28-9E2C-E404-DC44C835AF20}"/>
                    </a:ext>
                  </a:extLst>
                </p:cNvPr>
                <p:cNvPicPr/>
                <p:nvPr/>
              </p:nvPicPr>
              <p:blipFill>
                <a:blip r:embed="rId25"/>
                <a:stretch>
                  <a:fillRect/>
                </a:stretch>
              </p:blipFill>
              <p:spPr>
                <a:xfrm>
                  <a:off x="10286774" y="2929332"/>
                  <a:ext cx="81413" cy="28139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201C31A7-BE5E-42E9-3CB3-2380F008410E}"/>
                    </a:ext>
                  </a:extLst>
                </p14:cNvPr>
                <p14:cNvContentPartPr/>
                <p14:nvPr/>
              </p14:nvContentPartPr>
              <p14:xfrm>
                <a:off x="10331435" y="3181270"/>
                <a:ext cx="360" cy="360"/>
              </p14:xfrm>
            </p:contentPart>
          </mc:Choice>
          <mc:Fallback xmlns="">
            <p:pic>
              <p:nvPicPr>
                <p:cNvPr id="28" name="Ink 27">
                  <a:extLst>
                    <a:ext uri="{FF2B5EF4-FFF2-40B4-BE49-F238E27FC236}">
                      <a16:creationId xmlns:a16="http://schemas.microsoft.com/office/drawing/2014/main" id="{201C31A7-BE5E-42E9-3CB3-2380F008410E}"/>
                    </a:ext>
                  </a:extLst>
                </p:cNvPr>
                <p:cNvPicPr/>
                <p:nvPr/>
              </p:nvPicPr>
              <p:blipFill>
                <a:blip r:embed="rId14"/>
                <a:stretch>
                  <a:fillRect/>
                </a:stretch>
              </p:blipFill>
              <p:spPr>
                <a:xfrm>
                  <a:off x="10295435" y="314527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0C3A2C3C-52EE-BF32-A1B2-BBA56A074719}"/>
                  </a:ext>
                </a:extLst>
              </p14:cNvPr>
              <p14:cNvContentPartPr/>
              <p14:nvPr/>
            </p14:nvContentPartPr>
            <p14:xfrm>
              <a:off x="9103115" y="3571510"/>
              <a:ext cx="326880" cy="360"/>
            </p14:xfrm>
          </p:contentPart>
        </mc:Choice>
        <mc:Fallback xmlns="">
          <p:pic>
            <p:nvPicPr>
              <p:cNvPr id="32" name="Ink 31">
                <a:extLst>
                  <a:ext uri="{FF2B5EF4-FFF2-40B4-BE49-F238E27FC236}">
                    <a16:creationId xmlns:a16="http://schemas.microsoft.com/office/drawing/2014/main" id="{0C3A2C3C-52EE-BF32-A1B2-BBA56A074719}"/>
                  </a:ext>
                </a:extLst>
              </p:cNvPr>
              <p:cNvPicPr/>
              <p:nvPr/>
            </p:nvPicPr>
            <p:blipFill>
              <a:blip r:embed="rId28"/>
              <a:stretch>
                <a:fillRect/>
              </a:stretch>
            </p:blipFill>
            <p:spPr>
              <a:xfrm>
                <a:off x="9067115" y="3535510"/>
                <a:ext cx="398520" cy="72000"/>
              </a:xfrm>
              <a:prstGeom prst="rect">
                <a:avLst/>
              </a:prstGeom>
            </p:spPr>
          </p:pic>
        </mc:Fallback>
      </mc:AlternateContent>
      <p:grpSp>
        <p:nvGrpSpPr>
          <p:cNvPr id="35" name="Group 34">
            <a:extLst>
              <a:ext uri="{FF2B5EF4-FFF2-40B4-BE49-F238E27FC236}">
                <a16:creationId xmlns:a16="http://schemas.microsoft.com/office/drawing/2014/main" id="{F9A2AD4F-9CB6-2A61-CE74-20337D452B18}"/>
              </a:ext>
            </a:extLst>
          </p:cNvPr>
          <p:cNvGrpSpPr/>
          <p:nvPr/>
        </p:nvGrpSpPr>
        <p:grpSpPr>
          <a:xfrm>
            <a:off x="8972435" y="3307990"/>
            <a:ext cx="123840" cy="264600"/>
            <a:chOff x="8972435" y="3307990"/>
            <a:chExt cx="123840" cy="264600"/>
          </a:xfrm>
        </p:grpSpPr>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C180EB15-8D2D-41FE-A9EC-ED407CB3F41A}"/>
                    </a:ext>
                  </a:extLst>
                </p14:cNvPr>
                <p14:cNvContentPartPr/>
                <p14:nvPr/>
              </p14:nvContentPartPr>
              <p14:xfrm>
                <a:off x="8975315" y="3317710"/>
                <a:ext cx="120960" cy="254880"/>
              </p14:xfrm>
            </p:contentPart>
          </mc:Choice>
          <mc:Fallback xmlns="">
            <p:pic>
              <p:nvPicPr>
                <p:cNvPr id="33" name="Ink 32">
                  <a:extLst>
                    <a:ext uri="{FF2B5EF4-FFF2-40B4-BE49-F238E27FC236}">
                      <a16:creationId xmlns:a16="http://schemas.microsoft.com/office/drawing/2014/main" id="{C180EB15-8D2D-41FE-A9EC-ED407CB3F41A}"/>
                    </a:ext>
                  </a:extLst>
                </p:cNvPr>
                <p:cNvPicPr/>
                <p:nvPr/>
              </p:nvPicPr>
              <p:blipFill>
                <a:blip r:embed="rId30"/>
                <a:stretch>
                  <a:fillRect/>
                </a:stretch>
              </p:blipFill>
              <p:spPr>
                <a:xfrm>
                  <a:off x="8939315" y="3281710"/>
                  <a:ext cx="192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6EF1C0F2-7A4E-AD9A-6C70-9F894A5992C0}"/>
                    </a:ext>
                  </a:extLst>
                </p14:cNvPr>
                <p14:cNvContentPartPr/>
                <p14:nvPr/>
              </p14:nvContentPartPr>
              <p14:xfrm>
                <a:off x="8972435" y="3307990"/>
                <a:ext cx="360" cy="360"/>
              </p14:xfrm>
            </p:contentPart>
          </mc:Choice>
          <mc:Fallback xmlns="">
            <p:pic>
              <p:nvPicPr>
                <p:cNvPr id="34" name="Ink 33">
                  <a:extLst>
                    <a:ext uri="{FF2B5EF4-FFF2-40B4-BE49-F238E27FC236}">
                      <a16:creationId xmlns:a16="http://schemas.microsoft.com/office/drawing/2014/main" id="{6EF1C0F2-7A4E-AD9A-6C70-9F894A5992C0}"/>
                    </a:ext>
                  </a:extLst>
                </p:cNvPr>
                <p:cNvPicPr/>
                <p:nvPr/>
              </p:nvPicPr>
              <p:blipFill>
                <a:blip r:embed="rId14"/>
                <a:stretch>
                  <a:fillRect/>
                </a:stretch>
              </p:blipFill>
              <p:spPr>
                <a:xfrm>
                  <a:off x="8936435" y="3271990"/>
                  <a:ext cx="72000" cy="72000"/>
                </a:xfrm>
                <a:prstGeom prst="rect">
                  <a:avLst/>
                </a:prstGeom>
              </p:spPr>
            </p:pic>
          </mc:Fallback>
        </mc:AlternateContent>
      </p:grpSp>
      <p:grpSp>
        <p:nvGrpSpPr>
          <p:cNvPr id="44" name="Group 43">
            <a:extLst>
              <a:ext uri="{FF2B5EF4-FFF2-40B4-BE49-F238E27FC236}">
                <a16:creationId xmlns:a16="http://schemas.microsoft.com/office/drawing/2014/main" id="{F6DABA90-8EE4-DCE7-3120-F254214FD647}"/>
              </a:ext>
            </a:extLst>
          </p:cNvPr>
          <p:cNvGrpSpPr/>
          <p:nvPr/>
        </p:nvGrpSpPr>
        <p:grpSpPr>
          <a:xfrm>
            <a:off x="9451595" y="3324190"/>
            <a:ext cx="889560" cy="254160"/>
            <a:chOff x="9451595" y="3324190"/>
            <a:chExt cx="889560" cy="254160"/>
          </a:xfrm>
        </p:grpSpPr>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A9EED5E7-7467-6AAC-EEF9-4CA44E37C13E}"/>
                    </a:ext>
                  </a:extLst>
                </p14:cNvPr>
                <p14:cNvContentPartPr/>
                <p14:nvPr/>
              </p14:nvContentPartPr>
              <p14:xfrm>
                <a:off x="9451595" y="3574750"/>
                <a:ext cx="717120" cy="3600"/>
              </p14:xfrm>
            </p:contentPart>
          </mc:Choice>
          <mc:Fallback xmlns="">
            <p:pic>
              <p:nvPicPr>
                <p:cNvPr id="36" name="Ink 35">
                  <a:extLst>
                    <a:ext uri="{FF2B5EF4-FFF2-40B4-BE49-F238E27FC236}">
                      <a16:creationId xmlns:a16="http://schemas.microsoft.com/office/drawing/2014/main" id="{A9EED5E7-7467-6AAC-EEF9-4CA44E37C13E}"/>
                    </a:ext>
                  </a:extLst>
                </p:cNvPr>
                <p:cNvPicPr/>
                <p:nvPr/>
              </p:nvPicPr>
              <p:blipFill>
                <a:blip r:embed="rId33"/>
                <a:stretch>
                  <a:fillRect/>
                </a:stretch>
              </p:blipFill>
              <p:spPr>
                <a:xfrm>
                  <a:off x="9415595" y="3534750"/>
                  <a:ext cx="788760" cy="8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7CFF4E83-CF85-EABA-B4D9-99174D36B8FB}"/>
                    </a:ext>
                  </a:extLst>
                </p14:cNvPr>
                <p14:cNvContentPartPr/>
                <p14:nvPr/>
              </p14:nvContentPartPr>
              <p14:xfrm>
                <a:off x="10175555" y="3355510"/>
                <a:ext cx="165600" cy="222840"/>
              </p14:xfrm>
            </p:contentPart>
          </mc:Choice>
          <mc:Fallback xmlns="">
            <p:pic>
              <p:nvPicPr>
                <p:cNvPr id="37" name="Ink 36">
                  <a:extLst>
                    <a:ext uri="{FF2B5EF4-FFF2-40B4-BE49-F238E27FC236}">
                      <a16:creationId xmlns:a16="http://schemas.microsoft.com/office/drawing/2014/main" id="{7CFF4E83-CF85-EABA-B4D9-99174D36B8FB}"/>
                    </a:ext>
                  </a:extLst>
                </p:cNvPr>
                <p:cNvPicPr/>
                <p:nvPr/>
              </p:nvPicPr>
              <p:blipFill>
                <a:blip r:embed="rId35"/>
                <a:stretch>
                  <a:fillRect/>
                </a:stretch>
              </p:blipFill>
              <p:spPr>
                <a:xfrm>
                  <a:off x="10139555" y="3319452"/>
                  <a:ext cx="237240" cy="29459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16284643-DD6D-F404-4C4E-9668665589E0}"/>
                    </a:ext>
                  </a:extLst>
                </p14:cNvPr>
                <p14:cNvContentPartPr/>
                <p14:nvPr/>
              </p14:nvContentPartPr>
              <p14:xfrm>
                <a:off x="10340795" y="3342910"/>
                <a:ext cx="360" cy="360"/>
              </p14:xfrm>
            </p:contentPart>
          </mc:Choice>
          <mc:Fallback xmlns="">
            <p:pic>
              <p:nvPicPr>
                <p:cNvPr id="39" name="Ink 38">
                  <a:extLst>
                    <a:ext uri="{FF2B5EF4-FFF2-40B4-BE49-F238E27FC236}">
                      <a16:creationId xmlns:a16="http://schemas.microsoft.com/office/drawing/2014/main" id="{16284643-DD6D-F404-4C4E-9668665589E0}"/>
                    </a:ext>
                  </a:extLst>
                </p:cNvPr>
                <p:cNvPicPr/>
                <p:nvPr/>
              </p:nvPicPr>
              <p:blipFill>
                <a:blip r:embed="rId14"/>
                <a:stretch>
                  <a:fillRect/>
                </a:stretch>
              </p:blipFill>
              <p:spPr>
                <a:xfrm>
                  <a:off x="10304795" y="33069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4303AE89-6261-52C5-1C36-A535EAE34FD8}"/>
                    </a:ext>
                  </a:extLst>
                </p14:cNvPr>
                <p14:cNvContentPartPr/>
                <p14:nvPr/>
              </p14:nvContentPartPr>
              <p14:xfrm>
                <a:off x="10340795" y="3327070"/>
                <a:ext cx="360" cy="360"/>
              </p14:xfrm>
            </p:contentPart>
          </mc:Choice>
          <mc:Fallback xmlns="">
            <p:pic>
              <p:nvPicPr>
                <p:cNvPr id="41" name="Ink 40">
                  <a:extLst>
                    <a:ext uri="{FF2B5EF4-FFF2-40B4-BE49-F238E27FC236}">
                      <a16:creationId xmlns:a16="http://schemas.microsoft.com/office/drawing/2014/main" id="{4303AE89-6261-52C5-1C36-A535EAE34FD8}"/>
                    </a:ext>
                  </a:extLst>
                </p:cNvPr>
                <p:cNvPicPr/>
                <p:nvPr/>
              </p:nvPicPr>
              <p:blipFill>
                <a:blip r:embed="rId14"/>
                <a:stretch>
                  <a:fillRect/>
                </a:stretch>
              </p:blipFill>
              <p:spPr>
                <a:xfrm>
                  <a:off x="10304795" y="329107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375AADB-421E-213E-FF79-DA10056FF66F}"/>
                    </a:ext>
                  </a:extLst>
                </p14:cNvPr>
                <p14:cNvContentPartPr/>
                <p14:nvPr/>
              </p14:nvContentPartPr>
              <p14:xfrm>
                <a:off x="10340795" y="3324190"/>
                <a:ext cx="360" cy="360"/>
              </p14:xfrm>
            </p:contentPart>
          </mc:Choice>
          <mc:Fallback xmlns="">
            <p:pic>
              <p:nvPicPr>
                <p:cNvPr id="43" name="Ink 42">
                  <a:extLst>
                    <a:ext uri="{FF2B5EF4-FFF2-40B4-BE49-F238E27FC236}">
                      <a16:creationId xmlns:a16="http://schemas.microsoft.com/office/drawing/2014/main" id="{6375AADB-421E-213E-FF79-DA10056FF66F}"/>
                    </a:ext>
                  </a:extLst>
                </p:cNvPr>
                <p:cNvPicPr/>
                <p:nvPr/>
              </p:nvPicPr>
              <p:blipFill>
                <a:blip r:embed="rId14"/>
                <a:stretch>
                  <a:fillRect/>
                </a:stretch>
              </p:blipFill>
              <p:spPr>
                <a:xfrm>
                  <a:off x="10304795" y="328819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08E1B583-84DC-CE27-DD38-C053C19B1029}"/>
                  </a:ext>
                </a:extLst>
              </p14:cNvPr>
              <p14:cNvContentPartPr/>
              <p14:nvPr/>
            </p14:nvContentPartPr>
            <p14:xfrm>
              <a:off x="8950115" y="2149150"/>
              <a:ext cx="360" cy="360"/>
            </p14:xfrm>
          </p:contentPart>
        </mc:Choice>
        <mc:Fallback xmlns="">
          <p:pic>
            <p:nvPicPr>
              <p:cNvPr id="45" name="Ink 44">
                <a:extLst>
                  <a:ext uri="{FF2B5EF4-FFF2-40B4-BE49-F238E27FC236}">
                    <a16:creationId xmlns:a16="http://schemas.microsoft.com/office/drawing/2014/main" id="{08E1B583-84DC-CE27-DD38-C053C19B1029}"/>
                  </a:ext>
                </a:extLst>
              </p:cNvPr>
              <p:cNvPicPr/>
              <p:nvPr/>
            </p:nvPicPr>
            <p:blipFill>
              <a:blip r:embed="rId14"/>
              <a:stretch>
                <a:fillRect/>
              </a:stretch>
            </p:blipFill>
            <p:spPr>
              <a:xfrm>
                <a:off x="8914115" y="2113150"/>
                <a:ext cx="72000" cy="72000"/>
              </a:xfrm>
              <a:prstGeom prst="rect">
                <a:avLst/>
              </a:prstGeom>
            </p:spPr>
          </p:pic>
        </mc:Fallback>
      </mc:AlternateContent>
      <p:grpSp>
        <p:nvGrpSpPr>
          <p:cNvPr id="52" name="Group 51">
            <a:extLst>
              <a:ext uri="{FF2B5EF4-FFF2-40B4-BE49-F238E27FC236}">
                <a16:creationId xmlns:a16="http://schemas.microsoft.com/office/drawing/2014/main" id="{28B1C93A-88DB-FE41-B3FA-76392EF9387D}"/>
              </a:ext>
            </a:extLst>
          </p:cNvPr>
          <p:cNvGrpSpPr/>
          <p:nvPr/>
        </p:nvGrpSpPr>
        <p:grpSpPr>
          <a:xfrm>
            <a:off x="8953355" y="2233750"/>
            <a:ext cx="38880" cy="944640"/>
            <a:chOff x="8953355" y="2233750"/>
            <a:chExt cx="38880" cy="944640"/>
          </a:xfrm>
        </p:grpSpPr>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946A483D-2C85-5B77-C447-053F19DCCAB8}"/>
                    </a:ext>
                  </a:extLst>
                </p14:cNvPr>
                <p14:cNvContentPartPr/>
                <p14:nvPr/>
              </p14:nvContentPartPr>
              <p14:xfrm>
                <a:off x="8953355" y="3174790"/>
                <a:ext cx="360" cy="360"/>
              </p14:xfrm>
            </p:contentPart>
          </mc:Choice>
          <mc:Fallback xmlns="">
            <p:pic>
              <p:nvPicPr>
                <p:cNvPr id="46" name="Ink 45">
                  <a:extLst>
                    <a:ext uri="{FF2B5EF4-FFF2-40B4-BE49-F238E27FC236}">
                      <a16:creationId xmlns:a16="http://schemas.microsoft.com/office/drawing/2014/main" id="{946A483D-2C85-5B77-C447-053F19DCCAB8}"/>
                    </a:ext>
                  </a:extLst>
                </p:cNvPr>
                <p:cNvPicPr/>
                <p:nvPr/>
              </p:nvPicPr>
              <p:blipFill>
                <a:blip r:embed="rId14"/>
                <a:stretch>
                  <a:fillRect/>
                </a:stretch>
              </p:blipFill>
              <p:spPr>
                <a:xfrm>
                  <a:off x="8917355" y="3138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181B32A5-4B2F-8F31-1FA1-D0980D2FCE8F}"/>
                    </a:ext>
                  </a:extLst>
                </p14:cNvPr>
                <p14:cNvContentPartPr/>
                <p14:nvPr/>
              </p14:nvContentPartPr>
              <p14:xfrm>
                <a:off x="8953355" y="3174790"/>
                <a:ext cx="360" cy="360"/>
              </p14:xfrm>
            </p:contentPart>
          </mc:Choice>
          <mc:Fallback xmlns="">
            <p:pic>
              <p:nvPicPr>
                <p:cNvPr id="47" name="Ink 46">
                  <a:extLst>
                    <a:ext uri="{FF2B5EF4-FFF2-40B4-BE49-F238E27FC236}">
                      <a16:creationId xmlns:a16="http://schemas.microsoft.com/office/drawing/2014/main" id="{181B32A5-4B2F-8F31-1FA1-D0980D2FCE8F}"/>
                    </a:ext>
                  </a:extLst>
                </p:cNvPr>
                <p:cNvPicPr/>
                <p:nvPr/>
              </p:nvPicPr>
              <p:blipFill>
                <a:blip r:embed="rId14"/>
                <a:stretch>
                  <a:fillRect/>
                </a:stretch>
              </p:blipFill>
              <p:spPr>
                <a:xfrm>
                  <a:off x="8917355" y="31387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D495CA35-E526-6EE9-0F42-5B61F3044659}"/>
                    </a:ext>
                  </a:extLst>
                </p14:cNvPr>
                <p14:cNvContentPartPr/>
                <p14:nvPr/>
              </p14:nvContentPartPr>
              <p14:xfrm>
                <a:off x="8953355" y="3178030"/>
                <a:ext cx="360" cy="360"/>
              </p14:xfrm>
            </p:contentPart>
          </mc:Choice>
          <mc:Fallback xmlns="">
            <p:pic>
              <p:nvPicPr>
                <p:cNvPr id="49" name="Ink 48">
                  <a:extLst>
                    <a:ext uri="{FF2B5EF4-FFF2-40B4-BE49-F238E27FC236}">
                      <a16:creationId xmlns:a16="http://schemas.microsoft.com/office/drawing/2014/main" id="{D495CA35-E526-6EE9-0F42-5B61F3044659}"/>
                    </a:ext>
                  </a:extLst>
                </p:cNvPr>
                <p:cNvPicPr/>
                <p:nvPr/>
              </p:nvPicPr>
              <p:blipFill>
                <a:blip r:embed="rId14"/>
                <a:stretch>
                  <a:fillRect/>
                </a:stretch>
              </p:blipFill>
              <p:spPr>
                <a:xfrm>
                  <a:off x="8917355" y="31420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D4D099CF-CC0D-B590-AF4A-F0C44F20B717}"/>
                    </a:ext>
                  </a:extLst>
                </p14:cNvPr>
                <p14:cNvContentPartPr/>
                <p14:nvPr/>
              </p14:nvContentPartPr>
              <p14:xfrm>
                <a:off x="8959475" y="2233750"/>
                <a:ext cx="32760" cy="890640"/>
              </p14:xfrm>
            </p:contentPart>
          </mc:Choice>
          <mc:Fallback xmlns="">
            <p:pic>
              <p:nvPicPr>
                <p:cNvPr id="51" name="Ink 50">
                  <a:extLst>
                    <a:ext uri="{FF2B5EF4-FFF2-40B4-BE49-F238E27FC236}">
                      <a16:creationId xmlns:a16="http://schemas.microsoft.com/office/drawing/2014/main" id="{D4D099CF-CC0D-B590-AF4A-F0C44F20B717}"/>
                    </a:ext>
                  </a:extLst>
                </p:cNvPr>
                <p:cNvPicPr/>
                <p:nvPr/>
              </p:nvPicPr>
              <p:blipFill>
                <a:blip r:embed="rId44"/>
                <a:stretch>
                  <a:fillRect/>
                </a:stretch>
              </p:blipFill>
              <p:spPr>
                <a:xfrm>
                  <a:off x="8923475" y="2197750"/>
                  <a:ext cx="104400" cy="962280"/>
                </a:xfrm>
                <a:prstGeom prst="rect">
                  <a:avLst/>
                </a:prstGeom>
              </p:spPr>
            </p:pic>
          </mc:Fallback>
        </mc:AlternateContent>
      </p:grpSp>
      <p:pic>
        <p:nvPicPr>
          <p:cNvPr id="56" name="Picture 55">
            <a:extLst>
              <a:ext uri="{FF2B5EF4-FFF2-40B4-BE49-F238E27FC236}">
                <a16:creationId xmlns:a16="http://schemas.microsoft.com/office/drawing/2014/main" id="{6EB1E53F-DD9E-5BD2-823B-B8031D4C25C9}"/>
              </a:ext>
            </a:extLst>
          </p:cNvPr>
          <p:cNvPicPr>
            <a:picLocks noChangeAspect="1"/>
          </p:cNvPicPr>
          <p:nvPr/>
        </p:nvPicPr>
        <p:blipFill>
          <a:blip r:embed="rId45"/>
          <a:stretch>
            <a:fillRect/>
          </a:stretch>
        </p:blipFill>
        <p:spPr>
          <a:xfrm>
            <a:off x="9429995" y="1973931"/>
            <a:ext cx="414000" cy="207000"/>
          </a:xfrm>
          <a:prstGeom prst="rect">
            <a:avLst/>
          </a:prstGeom>
        </p:spPr>
      </p:pic>
      <p:pic>
        <p:nvPicPr>
          <p:cNvPr id="58" name="Picture 57">
            <a:extLst>
              <a:ext uri="{FF2B5EF4-FFF2-40B4-BE49-F238E27FC236}">
                <a16:creationId xmlns:a16="http://schemas.microsoft.com/office/drawing/2014/main" id="{6F67CC08-BB23-CC34-D20E-132FDCCA980C}"/>
              </a:ext>
            </a:extLst>
          </p:cNvPr>
          <p:cNvPicPr>
            <a:picLocks noChangeAspect="1"/>
          </p:cNvPicPr>
          <p:nvPr/>
        </p:nvPicPr>
        <p:blipFill>
          <a:blip r:embed="rId46"/>
          <a:stretch>
            <a:fillRect/>
          </a:stretch>
        </p:blipFill>
        <p:spPr>
          <a:xfrm>
            <a:off x="9604811" y="1721435"/>
            <a:ext cx="674860" cy="327602"/>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65BF9EC-5ED2-9FAD-992C-A26F1E1FB356}"/>
                  </a:ext>
                </a:extLst>
              </p:cNvPr>
              <p:cNvSpPr txBox="1"/>
              <p:nvPr/>
            </p:nvSpPr>
            <p:spPr>
              <a:xfrm>
                <a:off x="385893" y="1333850"/>
                <a:ext cx="6923378" cy="3591432"/>
              </a:xfrm>
              <a:prstGeom prst="rect">
                <a:avLst/>
              </a:prstGeom>
              <a:noFill/>
            </p:spPr>
            <p:txBody>
              <a:bodyPr wrap="square" rtlCol="0">
                <a:spAutoFit/>
              </a:bodyPr>
              <a:lstStyle/>
              <a:p>
                <a:pPr marL="742950" lvl="1" indent="-285750">
                  <a:buFont typeface="Arial" panose="020B0604020202020204" pitchFamily="34" charset="0"/>
                  <a:buChar char="•"/>
                </a:pPr>
                <a:r>
                  <a:rPr lang="en-US" dirty="0"/>
                  <a:t>Absolute value means we lose the phase of the noise source impedance, and only know the min and max of the magnitude</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den>
                        </m:f>
                      </m:e>
                    </m:d>
                  </m:oMath>
                </a14:m>
                <a:endParaRPr lang="en-US" dirty="0"/>
              </a:p>
              <a:p>
                <a:pPr marL="1200150" lvl="2" indent="-28575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den>
                    </m:f>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1</m:t>
                        </m:r>
                      </m:e>
                    </m:d>
                  </m:oMath>
                </a14:m>
                <a:endParaRPr lang="en-US" dirty="0"/>
              </a:p>
              <a:p>
                <a:pPr marL="1200150" lvl="2" indent="-28575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−1</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𝑠</m:t>
                            </m:r>
                            <m:r>
                              <a:rPr lang="en-US" i="1">
                                <a:latin typeface="Cambria Math" panose="02040503050406030204" pitchFamily="18" charset="0"/>
                              </a:rPr>
                              <m:t>𝐶𝑀</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𝑓𝐶𝑀</m:t>
                                    </m:r>
                                  </m:sub>
                                </m:sSub>
                              </m:num>
                              <m:den>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1</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𝑙𝑜𝑎𝑑𝐶𝑀</m:t>
                            </m:r>
                          </m:sub>
                        </m:sSub>
                      </m:e>
                    </m:d>
                  </m:oMath>
                </a14:m>
                <a:endParaRPr lang="en-US" dirty="0"/>
              </a:p>
              <a:p>
                <a:pPr marL="742950" lvl="1" indent="-285750">
                  <a:buFont typeface="Arial" panose="020B0604020202020204" pitchFamily="34" charset="0"/>
                  <a:buChar char="•"/>
                </a:pPr>
                <a:r>
                  <a:rPr lang="en-US" dirty="0"/>
                  <a:t>If we absolutely need one “nominal” value, the best estimate (lacking phase) is the geometric mean</a:t>
                </a:r>
              </a:p>
              <a:p>
                <a:pPr marL="1200150" lvl="2"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𝑠𝐶𝑀</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𝑠𝐶𝑀</m:t>
                                </m:r>
                                <m:r>
                                  <a:rPr lang="en-US" b="0" i="1" smtClean="0">
                                    <a:latin typeface="Cambria Math" panose="02040503050406030204" pitchFamily="18" charset="0"/>
                                  </a:rPr>
                                  <m:t> </m:t>
                                </m:r>
                                <m:r>
                                  <a:rPr lang="en-US" b="0" i="1" smtClean="0">
                                    <a:latin typeface="Cambria Math" panose="02040503050406030204" pitchFamily="18" charset="0"/>
                                  </a:rPr>
                                  <m:t>𝑚𝑎𝑥</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𝑠𝐶𝑀</m:t>
                                </m:r>
                                <m:r>
                                  <a:rPr lang="en-US" i="1">
                                    <a:latin typeface="Cambria Math" panose="02040503050406030204" pitchFamily="18" charset="0"/>
                                  </a:rPr>
                                  <m:t> </m:t>
                                </m:r>
                                <m:r>
                                  <a:rPr lang="en-US" i="1">
                                    <a:latin typeface="Cambria Math" panose="02040503050406030204" pitchFamily="18" charset="0"/>
                                  </a:rPr>
                                  <m:t>𝑚𝑎𝑥</m:t>
                                </m:r>
                              </m:sub>
                            </m:sSub>
                          </m:e>
                        </m:d>
                      </m:e>
                    </m:rad>
                  </m:oMath>
                </a14:m>
                <a:endParaRPr lang="en-US" dirty="0"/>
              </a:p>
              <a:p>
                <a:pPr marL="1200150" lvl="2" indent="-285750">
                  <a:buFont typeface="Arial" panose="020B0604020202020204" pitchFamily="34" charset="0"/>
                  <a:buChar char="•"/>
                </a:pPr>
                <a:endParaRPr lang="en-US" dirty="0"/>
              </a:p>
            </p:txBody>
          </p:sp>
        </mc:Choice>
        <mc:Fallback xmlns="">
          <p:sp>
            <p:nvSpPr>
              <p:cNvPr id="60" name="TextBox 59">
                <a:extLst>
                  <a:ext uri="{FF2B5EF4-FFF2-40B4-BE49-F238E27FC236}">
                    <a16:creationId xmlns:a16="http://schemas.microsoft.com/office/drawing/2014/main" id="{865BF9EC-5ED2-9FAD-992C-A26F1E1FB356}"/>
                  </a:ext>
                </a:extLst>
              </p:cNvPr>
              <p:cNvSpPr txBox="1">
                <a:spLocks noRot="1" noChangeAspect="1" noMove="1" noResize="1" noEditPoints="1" noAdjustHandles="1" noChangeArrowheads="1" noChangeShapeType="1" noTextEdit="1"/>
              </p:cNvSpPr>
              <p:nvPr/>
            </p:nvSpPr>
            <p:spPr>
              <a:xfrm>
                <a:off x="385893" y="1333850"/>
                <a:ext cx="6923378" cy="3591432"/>
              </a:xfrm>
              <a:prstGeom prst="rect">
                <a:avLst/>
              </a:prstGeom>
              <a:blipFill>
                <a:blip r:embed="rId47"/>
                <a:stretch>
                  <a:fillRect t="-101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774E377-1F5A-80FA-158E-3A9B4DD06369}"/>
              </a:ext>
            </a:extLst>
          </p:cNvPr>
          <p:cNvPicPr>
            <a:picLocks noChangeAspect="1"/>
          </p:cNvPicPr>
          <p:nvPr/>
        </p:nvPicPr>
        <p:blipFill>
          <a:blip r:embed="rId2"/>
          <a:stretch>
            <a:fillRect/>
          </a:stretch>
        </p:blipFill>
        <p:spPr>
          <a:xfrm>
            <a:off x="7367152" y="4197536"/>
            <a:ext cx="4824845" cy="2255487"/>
          </a:xfrm>
          <a:prstGeom prst="rect">
            <a:avLst/>
          </a:prstGeom>
        </p:spPr>
      </p:pic>
      <p:sp>
        <p:nvSpPr>
          <p:cNvPr id="13" name="TextBox 12">
            <a:extLst>
              <a:ext uri="{FF2B5EF4-FFF2-40B4-BE49-F238E27FC236}">
                <a16:creationId xmlns:a16="http://schemas.microsoft.com/office/drawing/2014/main" id="{505F8AC2-8727-C60E-CE49-ED75A6AFA0A2}"/>
              </a:ext>
            </a:extLst>
          </p:cNvPr>
          <p:cNvSpPr txBox="1"/>
          <p:nvPr/>
        </p:nvSpPr>
        <p:spPr>
          <a:xfrm>
            <a:off x="8025335" y="3797094"/>
            <a:ext cx="3508478" cy="369332"/>
          </a:xfrm>
          <a:prstGeom prst="rect">
            <a:avLst/>
          </a:prstGeom>
          <a:noFill/>
        </p:spPr>
        <p:txBody>
          <a:bodyPr wrap="square" rtlCol="0">
            <a:spAutoFit/>
          </a:bodyPr>
          <a:lstStyle/>
          <a:p>
            <a:pPr algn="ctr"/>
            <a:r>
              <a:rPr lang="en-US" dirty="0"/>
              <a:t>Series Impedance Measurement</a:t>
            </a:r>
          </a:p>
        </p:txBody>
      </p:sp>
    </p:spTree>
    <p:extLst>
      <p:ext uri="{BB962C8B-B14F-4D97-AF65-F5344CB8AC3E}">
        <p14:creationId xmlns:p14="http://schemas.microsoft.com/office/powerpoint/2010/main" val="95006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4" end="4"/>
                                            </p:txEl>
                                          </p:spTgt>
                                        </p:tgtEl>
                                        <p:attrNameLst>
                                          <p:attrName>style.visibility</p:attrName>
                                        </p:attrNameLst>
                                      </p:cBhvr>
                                      <p:to>
                                        <p:strVal val="visible"/>
                                      </p:to>
                                    </p:set>
                                    <p:animEffect transition="in" filter="fade">
                                      <p:cBhvr>
                                        <p:cTn id="7" dur="500"/>
                                        <p:tgtEl>
                                          <p:spTgt spid="6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5" end="5"/>
                                            </p:txEl>
                                          </p:spTgt>
                                        </p:tgtEl>
                                        <p:attrNameLst>
                                          <p:attrName>style.visibility</p:attrName>
                                        </p:attrNameLst>
                                      </p:cBhvr>
                                      <p:to>
                                        <p:strVal val="visible"/>
                                      </p:to>
                                    </p:set>
                                    <p:animEffect transition="in" filter="fade">
                                      <p:cBhvr>
                                        <p:cTn id="10" dur="500"/>
                                        <p:tgtEl>
                                          <p:spTgt spid="6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50C6A-F1A3-1F6F-1E9A-8EAE2D2F9383}"/>
              </a:ext>
            </a:extLst>
          </p:cNvPr>
          <p:cNvSpPr>
            <a:spLocks noGrp="1"/>
          </p:cNvSpPr>
          <p:nvPr>
            <p:ph type="body" sz="quarter" idx="10"/>
          </p:nvPr>
        </p:nvSpPr>
        <p:spPr>
          <a:xfrm>
            <a:off x="787724" y="350805"/>
            <a:ext cx="8699175" cy="568516"/>
          </a:xfrm>
        </p:spPr>
        <p:txBody>
          <a:bodyPr/>
          <a:lstStyle/>
          <a:p>
            <a:r>
              <a:rPr lang="en-US" dirty="0"/>
              <a:t>Determining Noise Source Impedance – Shunt Insertion</a:t>
            </a:r>
          </a:p>
        </p:txBody>
      </p:sp>
      <p:sp>
        <p:nvSpPr>
          <p:cNvPr id="5" name="TextBox 4">
            <a:extLst>
              <a:ext uri="{FF2B5EF4-FFF2-40B4-BE49-F238E27FC236}">
                <a16:creationId xmlns:a16="http://schemas.microsoft.com/office/drawing/2014/main" id="{FAAF56DD-15BD-33E3-F316-F1CA8D5863A0}"/>
              </a:ext>
            </a:extLst>
          </p:cNvPr>
          <p:cNvSpPr txBox="1"/>
          <p:nvPr/>
        </p:nvSpPr>
        <p:spPr>
          <a:xfrm>
            <a:off x="8430672" y="1061353"/>
            <a:ext cx="2697807" cy="369332"/>
          </a:xfrm>
          <a:prstGeom prst="rect">
            <a:avLst/>
          </a:prstGeom>
          <a:noFill/>
        </p:spPr>
        <p:txBody>
          <a:bodyPr wrap="square" rtlCol="0">
            <a:spAutoFit/>
          </a:bodyPr>
          <a:lstStyle/>
          <a:p>
            <a:pPr algn="ctr"/>
            <a:r>
              <a:rPr lang="en-US" dirty="0"/>
              <a:t>Baseline Measurement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65BF9EC-5ED2-9FAD-992C-A26F1E1FB356}"/>
                  </a:ext>
                </a:extLst>
              </p:cNvPr>
              <p:cNvSpPr txBox="1"/>
              <p:nvPr/>
            </p:nvSpPr>
            <p:spPr>
              <a:xfrm>
                <a:off x="385893" y="1333850"/>
                <a:ext cx="6923378" cy="2619756"/>
              </a:xfrm>
              <a:prstGeom prst="rect">
                <a:avLst/>
              </a:prstGeom>
              <a:noFill/>
            </p:spPr>
            <p:txBody>
              <a:bodyPr wrap="square" rtlCol="0">
                <a:spAutoFit/>
              </a:bodyPr>
              <a:lstStyle/>
              <a:p>
                <a:pPr lvl="1"/>
                <a:r>
                  <a:rPr lang="en-US" dirty="0"/>
                  <a:t>A similar method using a shunt impedance insertion can be used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𝑠𝐷𝑀</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𝑁𝑜𝑖𝑠𝑒</m:t>
                        </m:r>
                        <m:r>
                          <a:rPr lang="en-US" i="1">
                            <a:latin typeface="Cambria Math" panose="02040503050406030204" pitchFamily="18" charset="0"/>
                          </a:rPr>
                          <m:t> </m:t>
                        </m:r>
                        <m:r>
                          <a:rPr lang="en-US" i="1">
                            <a:latin typeface="Cambria Math" panose="02040503050406030204" pitchFamily="18" charset="0"/>
                          </a:rPr>
                          <m:t>𝑤𝑖𝑡h𝑜𝑢𝑡</m:t>
                        </m:r>
                        <m:r>
                          <a:rPr lang="en-US" i="1">
                            <a:latin typeface="Cambria Math" panose="02040503050406030204" pitchFamily="18" charset="0"/>
                          </a:rPr>
                          <m:t> </m:t>
                        </m:r>
                        <m:r>
                          <a:rPr lang="en-US" i="1">
                            <a:latin typeface="Cambria Math" panose="02040503050406030204" pitchFamily="18" charset="0"/>
                          </a:rPr>
                          <m:t>𝑓𝑖𝑙𝑡𝑒𝑟</m:t>
                        </m:r>
                      </m:sub>
                    </m:sSub>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𝑠𝐷𝑀</m:t>
                                </m:r>
                              </m:sub>
                            </m:sSub>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𝑠𝐷𝑀</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𝑁𝑜𝑖𝑠𝑒</m:t>
                        </m:r>
                        <m:r>
                          <a:rPr lang="en-US" i="1">
                            <a:latin typeface="Cambria Math" panose="02040503050406030204" pitchFamily="18" charset="0"/>
                          </a:rPr>
                          <m:t> </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𝑓𝑖𝑙𝑡𝑒𝑟</m:t>
                        </m:r>
                      </m:sub>
                    </m:sSub>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𝑓𝐷𝑀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r>
                              <m:rPr>
                                <m:lit/>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𝑠𝐷𝑀</m:t>
                                </m:r>
                              </m:sub>
                            </m:sSub>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𝑠𝐷𝑀</m:t>
                        </m:r>
                      </m:sub>
                    </m:sSub>
                  </m:oMath>
                </a14:m>
                <a:endParaRPr lang="en-US" dirty="0"/>
              </a:p>
              <a:p>
                <a:pPr marL="742950" lvl="1" indent="-28575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𝑠𝐷𝑀</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𝑠𝐷𝑀</m:t>
                                    </m:r>
                                  </m:sub>
                                </m:sSub>
                              </m:e>
                            </m:d>
                          </m:den>
                        </m:f>
                      </m:e>
                    </m:d>
                  </m:oMath>
                </a14:m>
                <a:endParaRPr lang="en-US" dirty="0"/>
              </a:p>
              <a:p>
                <a:pPr marL="742950" lvl="1" indent="-28575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−1</m:t>
                                </m:r>
                              </m:e>
                            </m:d>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e>
                            </m:d>
                          </m:den>
                        </m:f>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𝑠𝐷</m:t>
                            </m:r>
                            <m:r>
                              <a:rPr lang="en-US" i="1">
                                <a:latin typeface="Cambria Math" panose="02040503050406030204" pitchFamily="18" charset="0"/>
                              </a:rPr>
                              <m:t>𝑀</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m:t>
                            </m:r>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𝑓𝐷𝑀</m:t>
                                    </m:r>
                                  </m:sub>
                                </m:sSub>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𝑙𝑜𝑎𝑑𝐷𝑀</m:t>
                                    </m:r>
                                  </m:sub>
                                </m:sSub>
                              </m:e>
                            </m:d>
                          </m:den>
                        </m:f>
                      </m:e>
                    </m:d>
                  </m:oMath>
                </a14:m>
                <a:endParaRPr lang="en-US" dirty="0"/>
              </a:p>
            </p:txBody>
          </p:sp>
        </mc:Choice>
        <mc:Fallback xmlns="">
          <p:sp>
            <p:nvSpPr>
              <p:cNvPr id="60" name="TextBox 59">
                <a:extLst>
                  <a:ext uri="{FF2B5EF4-FFF2-40B4-BE49-F238E27FC236}">
                    <a16:creationId xmlns:a16="http://schemas.microsoft.com/office/drawing/2014/main" id="{865BF9EC-5ED2-9FAD-992C-A26F1E1FB356}"/>
                  </a:ext>
                </a:extLst>
              </p:cNvPr>
              <p:cNvSpPr txBox="1">
                <a:spLocks noRot="1" noChangeAspect="1" noMove="1" noResize="1" noEditPoints="1" noAdjustHandles="1" noChangeArrowheads="1" noChangeShapeType="1" noTextEdit="1"/>
              </p:cNvSpPr>
              <p:nvPr/>
            </p:nvSpPr>
            <p:spPr>
              <a:xfrm>
                <a:off x="385893" y="1333850"/>
                <a:ext cx="6923378" cy="2619756"/>
              </a:xfrm>
              <a:prstGeom prst="rect">
                <a:avLst/>
              </a:prstGeom>
              <a:blipFill>
                <a:blip r:embed="rId2"/>
                <a:stretch>
                  <a:fillRect t="-139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05F8AC2-8727-C60E-CE49-ED75A6AFA0A2}"/>
              </a:ext>
            </a:extLst>
          </p:cNvPr>
          <p:cNvSpPr txBox="1"/>
          <p:nvPr/>
        </p:nvSpPr>
        <p:spPr>
          <a:xfrm>
            <a:off x="8025335" y="3797094"/>
            <a:ext cx="3508478" cy="369332"/>
          </a:xfrm>
          <a:prstGeom prst="rect">
            <a:avLst/>
          </a:prstGeom>
          <a:noFill/>
        </p:spPr>
        <p:txBody>
          <a:bodyPr wrap="square" rtlCol="0">
            <a:spAutoFit/>
          </a:bodyPr>
          <a:lstStyle/>
          <a:p>
            <a:pPr algn="ctr"/>
            <a:r>
              <a:rPr lang="en-US" dirty="0"/>
              <a:t>Shunt Impedance Measurement</a:t>
            </a:r>
          </a:p>
        </p:txBody>
      </p:sp>
      <p:pic>
        <p:nvPicPr>
          <p:cNvPr id="79" name="Picture 78">
            <a:extLst>
              <a:ext uri="{FF2B5EF4-FFF2-40B4-BE49-F238E27FC236}">
                <a16:creationId xmlns:a16="http://schemas.microsoft.com/office/drawing/2014/main" id="{03B20849-7C58-02B1-30C5-B57BD1A4235A}"/>
              </a:ext>
            </a:extLst>
          </p:cNvPr>
          <p:cNvPicPr>
            <a:picLocks noChangeAspect="1"/>
          </p:cNvPicPr>
          <p:nvPr/>
        </p:nvPicPr>
        <p:blipFill>
          <a:blip r:embed="rId3"/>
          <a:stretch>
            <a:fillRect/>
          </a:stretch>
        </p:blipFill>
        <p:spPr>
          <a:xfrm>
            <a:off x="7531474" y="4277348"/>
            <a:ext cx="4524375" cy="2333625"/>
          </a:xfrm>
          <a:prstGeom prst="rect">
            <a:avLst/>
          </a:prstGeom>
        </p:spPr>
      </p:pic>
      <mc:AlternateContent xmlns:mc="http://schemas.openxmlformats.org/markup-compatibility/2006" xmlns:p14="http://schemas.microsoft.com/office/powerpoint/2010/main">
        <mc:Choice Requires="p14">
          <p:contentPart p14:bwMode="auto" r:id="rId4">
            <p14:nvContentPartPr>
              <p14:cNvPr id="80" name="Ink 79">
                <a:extLst>
                  <a:ext uri="{FF2B5EF4-FFF2-40B4-BE49-F238E27FC236}">
                    <a16:creationId xmlns:a16="http://schemas.microsoft.com/office/drawing/2014/main" id="{0A562F97-570A-86F4-208B-D44B2132CAA5}"/>
                  </a:ext>
                </a:extLst>
              </p14:cNvPr>
              <p14:cNvContentPartPr/>
              <p14:nvPr/>
            </p14:nvContentPartPr>
            <p14:xfrm>
              <a:off x="10440337" y="5008454"/>
              <a:ext cx="360" cy="360"/>
            </p14:xfrm>
          </p:contentPart>
        </mc:Choice>
        <mc:Fallback xmlns="">
          <p:pic>
            <p:nvPicPr>
              <p:cNvPr id="80" name="Ink 79">
                <a:extLst>
                  <a:ext uri="{FF2B5EF4-FFF2-40B4-BE49-F238E27FC236}">
                    <a16:creationId xmlns:a16="http://schemas.microsoft.com/office/drawing/2014/main" id="{0A562F97-570A-86F4-208B-D44B2132CAA5}"/>
                  </a:ext>
                </a:extLst>
              </p:cNvPr>
              <p:cNvPicPr/>
              <p:nvPr/>
            </p:nvPicPr>
            <p:blipFill>
              <a:blip r:embed="rId5"/>
              <a:stretch>
                <a:fillRect/>
              </a:stretch>
            </p:blipFill>
            <p:spPr>
              <a:xfrm>
                <a:off x="10434217" y="500233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 name="Ink 80">
                <a:extLst>
                  <a:ext uri="{FF2B5EF4-FFF2-40B4-BE49-F238E27FC236}">
                    <a16:creationId xmlns:a16="http://schemas.microsoft.com/office/drawing/2014/main" id="{6A193398-528C-611B-FD65-9D9BA34947F8}"/>
                  </a:ext>
                </a:extLst>
              </p14:cNvPr>
              <p14:cNvContentPartPr/>
              <p14:nvPr/>
            </p14:nvContentPartPr>
            <p14:xfrm>
              <a:off x="10459417" y="5084414"/>
              <a:ext cx="19440" cy="787680"/>
            </p14:xfrm>
          </p:contentPart>
        </mc:Choice>
        <mc:Fallback xmlns="">
          <p:pic>
            <p:nvPicPr>
              <p:cNvPr id="81" name="Ink 80">
                <a:extLst>
                  <a:ext uri="{FF2B5EF4-FFF2-40B4-BE49-F238E27FC236}">
                    <a16:creationId xmlns:a16="http://schemas.microsoft.com/office/drawing/2014/main" id="{6A193398-528C-611B-FD65-9D9BA34947F8}"/>
                  </a:ext>
                </a:extLst>
              </p:cNvPr>
              <p:cNvPicPr/>
              <p:nvPr/>
            </p:nvPicPr>
            <p:blipFill>
              <a:blip r:embed="rId7"/>
              <a:stretch>
                <a:fillRect/>
              </a:stretch>
            </p:blipFill>
            <p:spPr>
              <a:xfrm>
                <a:off x="10396417" y="5021414"/>
                <a:ext cx="1450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AFE9C09C-41D8-D2B5-79B7-C19B9560FAED}"/>
                  </a:ext>
                </a:extLst>
              </p14:cNvPr>
              <p14:cNvContentPartPr/>
              <p14:nvPr/>
            </p14:nvContentPartPr>
            <p14:xfrm>
              <a:off x="10442497" y="5882174"/>
              <a:ext cx="360" cy="360"/>
            </p14:xfrm>
          </p:contentPart>
        </mc:Choice>
        <mc:Fallback xmlns="">
          <p:pic>
            <p:nvPicPr>
              <p:cNvPr id="82" name="Ink 81">
                <a:extLst>
                  <a:ext uri="{FF2B5EF4-FFF2-40B4-BE49-F238E27FC236}">
                    <a16:creationId xmlns:a16="http://schemas.microsoft.com/office/drawing/2014/main" id="{AFE9C09C-41D8-D2B5-79B7-C19B9560FAED}"/>
                  </a:ext>
                </a:extLst>
              </p:cNvPr>
              <p:cNvPicPr/>
              <p:nvPr/>
            </p:nvPicPr>
            <p:blipFill>
              <a:blip r:embed="rId9"/>
              <a:stretch>
                <a:fillRect/>
              </a:stretch>
            </p:blipFill>
            <p:spPr>
              <a:xfrm>
                <a:off x="10379497" y="5819174"/>
                <a:ext cx="126000" cy="126000"/>
              </a:xfrm>
              <a:prstGeom prst="rect">
                <a:avLst/>
              </a:prstGeom>
            </p:spPr>
          </p:pic>
        </mc:Fallback>
      </mc:AlternateContent>
      <p:grpSp>
        <p:nvGrpSpPr>
          <p:cNvPr id="83" name="Group 82">
            <a:extLst>
              <a:ext uri="{FF2B5EF4-FFF2-40B4-BE49-F238E27FC236}">
                <a16:creationId xmlns:a16="http://schemas.microsoft.com/office/drawing/2014/main" id="{7BF83321-BFF7-D475-7E2B-CD1069D859D7}"/>
              </a:ext>
            </a:extLst>
          </p:cNvPr>
          <p:cNvGrpSpPr/>
          <p:nvPr/>
        </p:nvGrpSpPr>
        <p:grpSpPr>
          <a:xfrm>
            <a:off x="10442497" y="4955894"/>
            <a:ext cx="21960" cy="100440"/>
            <a:chOff x="9919980" y="4428874"/>
            <a:chExt cx="21960" cy="100440"/>
          </a:xfrm>
        </p:grpSpPr>
        <mc:AlternateContent xmlns:mc="http://schemas.openxmlformats.org/markup-compatibility/2006" xmlns:p14="http://schemas.microsoft.com/office/powerpoint/2010/main">
          <mc:Choice Requires="p14">
            <p:contentPart p14:bwMode="auto" r:id="rId10">
              <p14:nvContentPartPr>
                <p14:cNvPr id="84" name="Ink 83">
                  <a:extLst>
                    <a:ext uri="{FF2B5EF4-FFF2-40B4-BE49-F238E27FC236}">
                      <a16:creationId xmlns:a16="http://schemas.microsoft.com/office/drawing/2014/main" id="{D328EAB1-61D9-39A6-83F2-A3D4D1538779}"/>
                    </a:ext>
                  </a:extLst>
                </p14:cNvPr>
                <p14:cNvContentPartPr/>
                <p14:nvPr/>
              </p14:nvContentPartPr>
              <p14:xfrm>
                <a:off x="9941580" y="4486114"/>
                <a:ext cx="360" cy="360"/>
              </p14:xfrm>
            </p:contentPart>
          </mc:Choice>
          <mc:Fallback xmlns="">
            <p:pic>
              <p:nvPicPr>
                <p:cNvPr id="9" name="Ink 8">
                  <a:extLst>
                    <a:ext uri="{FF2B5EF4-FFF2-40B4-BE49-F238E27FC236}">
                      <a16:creationId xmlns:a16="http://schemas.microsoft.com/office/drawing/2014/main" id="{0E359165-00D0-6A05-42CA-771FA1E21B2A}"/>
                    </a:ext>
                  </a:extLst>
                </p:cNvPr>
                <p:cNvPicPr/>
                <p:nvPr/>
              </p:nvPicPr>
              <p:blipFill>
                <a:blip r:embed="rId11"/>
                <a:stretch>
                  <a:fillRect/>
                </a:stretch>
              </p:blipFill>
              <p:spPr>
                <a:xfrm>
                  <a:off x="9878580" y="4423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5" name="Ink 84">
                  <a:extLst>
                    <a:ext uri="{FF2B5EF4-FFF2-40B4-BE49-F238E27FC236}">
                      <a16:creationId xmlns:a16="http://schemas.microsoft.com/office/drawing/2014/main" id="{B69F08FB-D97B-E4D7-35AA-C3CE2A456D0F}"/>
                    </a:ext>
                  </a:extLst>
                </p14:cNvPr>
                <p14:cNvContentPartPr/>
                <p14:nvPr/>
              </p14:nvContentPartPr>
              <p14:xfrm>
                <a:off x="9934380" y="4528954"/>
                <a:ext cx="360" cy="360"/>
              </p14:xfrm>
            </p:contentPart>
          </mc:Choice>
          <mc:Fallback xmlns="">
            <p:pic>
              <p:nvPicPr>
                <p:cNvPr id="10" name="Ink 9">
                  <a:extLst>
                    <a:ext uri="{FF2B5EF4-FFF2-40B4-BE49-F238E27FC236}">
                      <a16:creationId xmlns:a16="http://schemas.microsoft.com/office/drawing/2014/main" id="{AC8DF79D-296A-B209-02C4-2483EE99D7A3}"/>
                    </a:ext>
                  </a:extLst>
                </p:cNvPr>
                <p:cNvPicPr/>
                <p:nvPr/>
              </p:nvPicPr>
              <p:blipFill>
                <a:blip r:embed="rId11"/>
                <a:stretch>
                  <a:fillRect/>
                </a:stretch>
              </p:blipFill>
              <p:spPr>
                <a:xfrm>
                  <a:off x="9871380" y="44659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6" name="Ink 85">
                  <a:extLst>
                    <a:ext uri="{FF2B5EF4-FFF2-40B4-BE49-F238E27FC236}">
                      <a16:creationId xmlns:a16="http://schemas.microsoft.com/office/drawing/2014/main" id="{E5257173-1153-5FD7-5A17-7128AC633EEC}"/>
                    </a:ext>
                  </a:extLst>
                </p14:cNvPr>
                <p14:cNvContentPartPr/>
                <p14:nvPr/>
              </p14:nvContentPartPr>
              <p14:xfrm>
                <a:off x="9924660" y="4433554"/>
                <a:ext cx="360" cy="360"/>
              </p14:xfrm>
            </p:contentPart>
          </mc:Choice>
          <mc:Fallback xmlns="">
            <p:pic>
              <p:nvPicPr>
                <p:cNvPr id="23" name="Ink 22">
                  <a:extLst>
                    <a:ext uri="{FF2B5EF4-FFF2-40B4-BE49-F238E27FC236}">
                      <a16:creationId xmlns:a16="http://schemas.microsoft.com/office/drawing/2014/main" id="{357734A4-F501-AD48-06EE-E3CE584A2E29}"/>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7" name="Ink 86">
                  <a:extLst>
                    <a:ext uri="{FF2B5EF4-FFF2-40B4-BE49-F238E27FC236}">
                      <a16:creationId xmlns:a16="http://schemas.microsoft.com/office/drawing/2014/main" id="{8E5ECA6F-BBB5-A9D1-0710-148B54F13DAD}"/>
                    </a:ext>
                  </a:extLst>
                </p14:cNvPr>
                <p14:cNvContentPartPr/>
                <p14:nvPr/>
              </p14:nvContentPartPr>
              <p14:xfrm>
                <a:off x="9924660" y="4433554"/>
                <a:ext cx="360" cy="360"/>
              </p14:xfrm>
            </p:contentPart>
          </mc:Choice>
          <mc:Fallback xmlns="">
            <p:pic>
              <p:nvPicPr>
                <p:cNvPr id="25" name="Ink 24">
                  <a:extLst>
                    <a:ext uri="{FF2B5EF4-FFF2-40B4-BE49-F238E27FC236}">
                      <a16:creationId xmlns:a16="http://schemas.microsoft.com/office/drawing/2014/main" id="{83D0720E-CF63-0C25-4695-C2A79DB3E5A2}"/>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8" name="Ink 87">
                  <a:extLst>
                    <a:ext uri="{FF2B5EF4-FFF2-40B4-BE49-F238E27FC236}">
                      <a16:creationId xmlns:a16="http://schemas.microsoft.com/office/drawing/2014/main" id="{D6C51EF7-6F87-8FA6-C98B-67651B436940}"/>
                    </a:ext>
                  </a:extLst>
                </p14:cNvPr>
                <p14:cNvContentPartPr/>
                <p14:nvPr/>
              </p14:nvContentPartPr>
              <p14:xfrm>
                <a:off x="9924660" y="4433554"/>
                <a:ext cx="360" cy="360"/>
              </p14:xfrm>
            </p:contentPart>
          </mc:Choice>
          <mc:Fallback xmlns="">
            <p:pic>
              <p:nvPicPr>
                <p:cNvPr id="27" name="Ink 26">
                  <a:extLst>
                    <a:ext uri="{FF2B5EF4-FFF2-40B4-BE49-F238E27FC236}">
                      <a16:creationId xmlns:a16="http://schemas.microsoft.com/office/drawing/2014/main" id="{83DA403D-94CF-E384-E150-643D882CCE19}"/>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Ink 88">
                  <a:extLst>
                    <a:ext uri="{FF2B5EF4-FFF2-40B4-BE49-F238E27FC236}">
                      <a16:creationId xmlns:a16="http://schemas.microsoft.com/office/drawing/2014/main" id="{1F6C8CB3-251A-385A-922F-D5F9AD0D791F}"/>
                    </a:ext>
                  </a:extLst>
                </p14:cNvPr>
                <p14:cNvContentPartPr/>
                <p14:nvPr/>
              </p14:nvContentPartPr>
              <p14:xfrm>
                <a:off x="9924660" y="4433554"/>
                <a:ext cx="360" cy="360"/>
              </p14:xfrm>
            </p:contentPart>
          </mc:Choice>
          <mc:Fallback xmlns="">
            <p:pic>
              <p:nvPicPr>
                <p:cNvPr id="29" name="Ink 28">
                  <a:extLst>
                    <a:ext uri="{FF2B5EF4-FFF2-40B4-BE49-F238E27FC236}">
                      <a16:creationId xmlns:a16="http://schemas.microsoft.com/office/drawing/2014/main" id="{AAEFDB8B-1DE1-B684-D109-1908D2AC983B}"/>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0" name="Ink 89">
                  <a:extLst>
                    <a:ext uri="{FF2B5EF4-FFF2-40B4-BE49-F238E27FC236}">
                      <a16:creationId xmlns:a16="http://schemas.microsoft.com/office/drawing/2014/main" id="{0467CD63-5FDF-5812-2B49-299ECD9CF27A}"/>
                    </a:ext>
                  </a:extLst>
                </p14:cNvPr>
                <p14:cNvContentPartPr/>
                <p14:nvPr/>
              </p14:nvContentPartPr>
              <p14:xfrm>
                <a:off x="9919980" y="4428874"/>
                <a:ext cx="360" cy="360"/>
              </p14:xfrm>
            </p:contentPart>
          </mc:Choice>
          <mc:Fallback xmlns="">
            <p:pic>
              <p:nvPicPr>
                <p:cNvPr id="35" name="Ink 34">
                  <a:extLst>
                    <a:ext uri="{FF2B5EF4-FFF2-40B4-BE49-F238E27FC236}">
                      <a16:creationId xmlns:a16="http://schemas.microsoft.com/office/drawing/2014/main" id="{7E5ACDCE-9965-6924-0B6D-9954F8930B21}"/>
                    </a:ext>
                  </a:extLst>
                </p:cNvPr>
                <p:cNvPicPr/>
                <p:nvPr/>
              </p:nvPicPr>
              <p:blipFill>
                <a:blip r:embed="rId11"/>
                <a:stretch>
                  <a:fillRect/>
                </a:stretch>
              </p:blipFill>
              <p:spPr>
                <a:xfrm>
                  <a:off x="9857340" y="436623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91" name="Ink 90">
                <a:extLst>
                  <a:ext uri="{FF2B5EF4-FFF2-40B4-BE49-F238E27FC236}">
                    <a16:creationId xmlns:a16="http://schemas.microsoft.com/office/drawing/2014/main" id="{55671F0B-1709-F2B5-3219-A45A080A9711}"/>
                  </a:ext>
                </a:extLst>
              </p14:cNvPr>
              <p14:cNvContentPartPr/>
              <p14:nvPr/>
            </p14:nvContentPartPr>
            <p14:xfrm>
              <a:off x="10454377" y="4756094"/>
              <a:ext cx="360" cy="360"/>
            </p14:xfrm>
          </p:contentPart>
        </mc:Choice>
        <mc:Fallback xmlns="">
          <p:pic>
            <p:nvPicPr>
              <p:cNvPr id="91" name="Ink 90">
                <a:extLst>
                  <a:ext uri="{FF2B5EF4-FFF2-40B4-BE49-F238E27FC236}">
                    <a16:creationId xmlns:a16="http://schemas.microsoft.com/office/drawing/2014/main" id="{55671F0B-1709-F2B5-3219-A45A080A9711}"/>
                  </a:ext>
                </a:extLst>
              </p:cNvPr>
              <p:cNvPicPr/>
              <p:nvPr/>
            </p:nvPicPr>
            <p:blipFill>
              <a:blip r:embed="rId9"/>
              <a:stretch>
                <a:fillRect/>
              </a:stretch>
            </p:blipFill>
            <p:spPr>
              <a:xfrm>
                <a:off x="10391377" y="46930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 name="Ink 91">
                <a:extLst>
                  <a:ext uri="{FF2B5EF4-FFF2-40B4-BE49-F238E27FC236}">
                    <a16:creationId xmlns:a16="http://schemas.microsoft.com/office/drawing/2014/main" id="{6E2F989C-7B5F-2633-487A-8AFCD9790C54}"/>
                  </a:ext>
                </a:extLst>
              </p14:cNvPr>
              <p14:cNvContentPartPr/>
              <p14:nvPr/>
            </p14:nvContentPartPr>
            <p14:xfrm>
              <a:off x="10447177" y="4756094"/>
              <a:ext cx="360" cy="360"/>
            </p14:xfrm>
          </p:contentPart>
        </mc:Choice>
        <mc:Fallback xmlns="">
          <p:pic>
            <p:nvPicPr>
              <p:cNvPr id="92" name="Ink 91">
                <a:extLst>
                  <a:ext uri="{FF2B5EF4-FFF2-40B4-BE49-F238E27FC236}">
                    <a16:creationId xmlns:a16="http://schemas.microsoft.com/office/drawing/2014/main" id="{6E2F989C-7B5F-2633-487A-8AFCD9790C54}"/>
                  </a:ext>
                </a:extLst>
              </p:cNvPr>
              <p:cNvPicPr/>
              <p:nvPr/>
            </p:nvPicPr>
            <p:blipFill>
              <a:blip r:embed="rId9"/>
              <a:stretch>
                <a:fillRect/>
              </a:stretch>
            </p:blipFill>
            <p:spPr>
              <a:xfrm>
                <a:off x="10384177" y="46930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3" name="Ink 92">
                <a:extLst>
                  <a:ext uri="{FF2B5EF4-FFF2-40B4-BE49-F238E27FC236}">
                    <a16:creationId xmlns:a16="http://schemas.microsoft.com/office/drawing/2014/main" id="{366394CD-154D-5DBD-987A-DED08A5E316D}"/>
                  </a:ext>
                </a:extLst>
              </p14:cNvPr>
              <p14:cNvContentPartPr/>
              <p14:nvPr/>
            </p14:nvContentPartPr>
            <p14:xfrm>
              <a:off x="10447177" y="4760774"/>
              <a:ext cx="360" cy="360"/>
            </p14:xfrm>
          </p:contentPart>
        </mc:Choice>
        <mc:Fallback xmlns="">
          <p:pic>
            <p:nvPicPr>
              <p:cNvPr id="93" name="Ink 92">
                <a:extLst>
                  <a:ext uri="{FF2B5EF4-FFF2-40B4-BE49-F238E27FC236}">
                    <a16:creationId xmlns:a16="http://schemas.microsoft.com/office/drawing/2014/main" id="{366394CD-154D-5DBD-987A-DED08A5E316D}"/>
                  </a:ext>
                </a:extLst>
              </p:cNvPr>
              <p:cNvPicPr/>
              <p:nvPr/>
            </p:nvPicPr>
            <p:blipFill>
              <a:blip r:embed="rId9"/>
              <a:stretch>
                <a:fillRect/>
              </a:stretch>
            </p:blipFill>
            <p:spPr>
              <a:xfrm>
                <a:off x="10384177" y="46977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4" name="Ink 93">
                <a:extLst>
                  <a:ext uri="{FF2B5EF4-FFF2-40B4-BE49-F238E27FC236}">
                    <a16:creationId xmlns:a16="http://schemas.microsoft.com/office/drawing/2014/main" id="{11BCC21B-C920-F9D6-9B7B-CEC3B34CBF7C}"/>
                  </a:ext>
                </a:extLst>
              </p14:cNvPr>
              <p14:cNvContentPartPr/>
              <p14:nvPr/>
            </p14:nvContentPartPr>
            <p14:xfrm>
              <a:off x="10906177" y="4491674"/>
              <a:ext cx="79560" cy="24480"/>
            </p14:xfrm>
          </p:contentPart>
        </mc:Choice>
        <mc:Fallback xmlns="">
          <p:pic>
            <p:nvPicPr>
              <p:cNvPr id="94" name="Ink 93">
                <a:extLst>
                  <a:ext uri="{FF2B5EF4-FFF2-40B4-BE49-F238E27FC236}">
                    <a16:creationId xmlns:a16="http://schemas.microsoft.com/office/drawing/2014/main" id="{11BCC21B-C920-F9D6-9B7B-CEC3B34CBF7C}"/>
                  </a:ext>
                </a:extLst>
              </p:cNvPr>
              <p:cNvPicPr/>
              <p:nvPr/>
            </p:nvPicPr>
            <p:blipFill>
              <a:blip r:embed="rId22"/>
              <a:stretch>
                <a:fillRect/>
              </a:stretch>
            </p:blipFill>
            <p:spPr>
              <a:xfrm>
                <a:off x="10888177" y="4473674"/>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5" name="Ink 94">
                <a:extLst>
                  <a:ext uri="{FF2B5EF4-FFF2-40B4-BE49-F238E27FC236}">
                    <a16:creationId xmlns:a16="http://schemas.microsoft.com/office/drawing/2014/main" id="{CC84F261-1334-9477-AF58-A8F8457A95CE}"/>
                  </a:ext>
                </a:extLst>
              </p14:cNvPr>
              <p14:cNvContentPartPr/>
              <p14:nvPr/>
            </p14:nvContentPartPr>
            <p14:xfrm>
              <a:off x="10429177" y="4510754"/>
              <a:ext cx="399600" cy="183960"/>
            </p14:xfrm>
          </p:contentPart>
        </mc:Choice>
        <mc:Fallback xmlns="">
          <p:pic>
            <p:nvPicPr>
              <p:cNvPr id="95" name="Ink 94">
                <a:extLst>
                  <a:ext uri="{FF2B5EF4-FFF2-40B4-BE49-F238E27FC236}">
                    <a16:creationId xmlns:a16="http://schemas.microsoft.com/office/drawing/2014/main" id="{CC84F261-1334-9477-AF58-A8F8457A95CE}"/>
                  </a:ext>
                </a:extLst>
              </p:cNvPr>
              <p:cNvPicPr/>
              <p:nvPr/>
            </p:nvPicPr>
            <p:blipFill>
              <a:blip r:embed="rId24"/>
              <a:stretch>
                <a:fillRect/>
              </a:stretch>
            </p:blipFill>
            <p:spPr>
              <a:xfrm>
                <a:off x="10411177" y="4492754"/>
                <a:ext cx="435240" cy="219600"/>
              </a:xfrm>
              <a:prstGeom prst="rect">
                <a:avLst/>
              </a:prstGeom>
            </p:spPr>
          </p:pic>
        </mc:Fallback>
      </mc:AlternateContent>
      <p:grpSp>
        <p:nvGrpSpPr>
          <p:cNvPr id="96" name="Group 95">
            <a:extLst>
              <a:ext uri="{FF2B5EF4-FFF2-40B4-BE49-F238E27FC236}">
                <a16:creationId xmlns:a16="http://schemas.microsoft.com/office/drawing/2014/main" id="{CCB37808-AEAD-61FD-E7C5-E3EEC7AE2357}"/>
              </a:ext>
            </a:extLst>
          </p:cNvPr>
          <p:cNvGrpSpPr/>
          <p:nvPr/>
        </p:nvGrpSpPr>
        <p:grpSpPr>
          <a:xfrm>
            <a:off x="10878457" y="4501034"/>
            <a:ext cx="1078920" cy="529200"/>
            <a:chOff x="10355940" y="3974014"/>
            <a:chExt cx="1078920" cy="529200"/>
          </a:xfrm>
        </p:grpSpPr>
        <mc:AlternateContent xmlns:mc="http://schemas.openxmlformats.org/markup-compatibility/2006" xmlns:p14="http://schemas.microsoft.com/office/powerpoint/2010/main">
          <mc:Choice Requires="p14">
            <p:contentPart p14:bwMode="auto" r:id="rId25">
              <p14:nvContentPartPr>
                <p14:cNvPr id="97" name="Ink 96">
                  <a:extLst>
                    <a:ext uri="{FF2B5EF4-FFF2-40B4-BE49-F238E27FC236}">
                      <a16:creationId xmlns:a16="http://schemas.microsoft.com/office/drawing/2014/main" id="{D01B0F3F-D039-E439-6136-5C2D7FA50A0D}"/>
                    </a:ext>
                  </a:extLst>
                </p14:cNvPr>
                <p14:cNvContentPartPr/>
                <p14:nvPr/>
              </p14:nvContentPartPr>
              <p14:xfrm>
                <a:off x="10367460" y="3976534"/>
                <a:ext cx="720" cy="360"/>
              </p14:xfrm>
            </p:contentPart>
          </mc:Choice>
          <mc:Fallback xmlns="">
            <p:pic>
              <p:nvPicPr>
                <p:cNvPr id="53" name="Ink 52">
                  <a:extLst>
                    <a:ext uri="{FF2B5EF4-FFF2-40B4-BE49-F238E27FC236}">
                      <a16:creationId xmlns:a16="http://schemas.microsoft.com/office/drawing/2014/main" id="{7F6BD651-F3F1-A9A6-2322-9815BDC73463}"/>
                    </a:ext>
                  </a:extLst>
                </p:cNvPr>
                <p:cNvPicPr/>
                <p:nvPr/>
              </p:nvPicPr>
              <p:blipFill>
                <a:blip r:embed="rId26"/>
                <a:stretch>
                  <a:fillRect/>
                </a:stretch>
              </p:blipFill>
              <p:spPr>
                <a:xfrm>
                  <a:off x="10349460" y="3958534"/>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8" name="Ink 97">
                  <a:extLst>
                    <a:ext uri="{FF2B5EF4-FFF2-40B4-BE49-F238E27FC236}">
                      <a16:creationId xmlns:a16="http://schemas.microsoft.com/office/drawing/2014/main" id="{47D56C26-A491-B378-BB34-86E8FE4B7F1E}"/>
                    </a:ext>
                  </a:extLst>
                </p14:cNvPr>
                <p14:cNvContentPartPr/>
                <p14:nvPr/>
              </p14:nvContentPartPr>
              <p14:xfrm>
                <a:off x="10355940" y="3974014"/>
                <a:ext cx="360" cy="360"/>
              </p14:xfrm>
            </p:contentPart>
          </mc:Choice>
          <mc:Fallback xmlns="">
            <p:pic>
              <p:nvPicPr>
                <p:cNvPr id="54" name="Ink 53">
                  <a:extLst>
                    <a:ext uri="{FF2B5EF4-FFF2-40B4-BE49-F238E27FC236}">
                      <a16:creationId xmlns:a16="http://schemas.microsoft.com/office/drawing/2014/main" id="{55DD7715-3071-9336-6506-A248406B08A7}"/>
                    </a:ext>
                  </a:extLst>
                </p:cNvPr>
                <p:cNvPicPr/>
                <p:nvPr/>
              </p:nvPicPr>
              <p:blipFill>
                <a:blip r:embed="rId28"/>
                <a:stretch>
                  <a:fillRect/>
                </a:stretch>
              </p:blipFill>
              <p:spPr>
                <a:xfrm>
                  <a:off x="10337940" y="395637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9" name="Ink 98">
                  <a:extLst>
                    <a:ext uri="{FF2B5EF4-FFF2-40B4-BE49-F238E27FC236}">
                      <a16:creationId xmlns:a16="http://schemas.microsoft.com/office/drawing/2014/main" id="{291885DF-122B-07B2-052D-CD2E89DDA916}"/>
                    </a:ext>
                  </a:extLst>
                </p14:cNvPr>
                <p14:cNvContentPartPr/>
                <p14:nvPr/>
              </p14:nvContentPartPr>
              <p14:xfrm>
                <a:off x="10496340" y="3978694"/>
                <a:ext cx="938520" cy="524520"/>
              </p14:xfrm>
            </p:contentPart>
          </mc:Choice>
          <mc:Fallback xmlns="">
            <p:pic>
              <p:nvPicPr>
                <p:cNvPr id="60" name="Ink 59">
                  <a:extLst>
                    <a:ext uri="{FF2B5EF4-FFF2-40B4-BE49-F238E27FC236}">
                      <a16:creationId xmlns:a16="http://schemas.microsoft.com/office/drawing/2014/main" id="{4F1BDF26-8792-4A0F-2C09-95FEE9530E49}"/>
                    </a:ext>
                  </a:extLst>
                </p:cNvPr>
                <p:cNvPicPr/>
                <p:nvPr/>
              </p:nvPicPr>
              <p:blipFill>
                <a:blip r:embed="rId30"/>
                <a:stretch>
                  <a:fillRect/>
                </a:stretch>
              </p:blipFill>
              <p:spPr>
                <a:xfrm>
                  <a:off x="10478700" y="3961054"/>
                  <a:ext cx="974160" cy="56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00" name="Ink 99">
                <a:extLst>
                  <a:ext uri="{FF2B5EF4-FFF2-40B4-BE49-F238E27FC236}">
                    <a16:creationId xmlns:a16="http://schemas.microsoft.com/office/drawing/2014/main" id="{1FF84A6C-1697-3C29-24FB-6E33082A38D2}"/>
                  </a:ext>
                </a:extLst>
              </p14:cNvPr>
              <p14:cNvContentPartPr/>
              <p14:nvPr/>
            </p14:nvContentPartPr>
            <p14:xfrm>
              <a:off x="11954857" y="5039234"/>
              <a:ext cx="2880" cy="543240"/>
            </p14:xfrm>
          </p:contentPart>
        </mc:Choice>
        <mc:Fallback xmlns="">
          <p:pic>
            <p:nvPicPr>
              <p:cNvPr id="100" name="Ink 99">
                <a:extLst>
                  <a:ext uri="{FF2B5EF4-FFF2-40B4-BE49-F238E27FC236}">
                    <a16:creationId xmlns:a16="http://schemas.microsoft.com/office/drawing/2014/main" id="{1FF84A6C-1697-3C29-24FB-6E33082A38D2}"/>
                  </a:ext>
                </a:extLst>
              </p:cNvPr>
              <p:cNvPicPr/>
              <p:nvPr/>
            </p:nvPicPr>
            <p:blipFill>
              <a:blip r:embed="rId32"/>
              <a:stretch>
                <a:fillRect/>
              </a:stretch>
            </p:blipFill>
            <p:spPr>
              <a:xfrm>
                <a:off x="11936857" y="5021222"/>
                <a:ext cx="38520" cy="578904"/>
              </a:xfrm>
              <a:prstGeom prst="rect">
                <a:avLst/>
              </a:prstGeom>
            </p:spPr>
          </p:pic>
        </mc:Fallback>
      </mc:AlternateContent>
      <p:grpSp>
        <p:nvGrpSpPr>
          <p:cNvPr id="101" name="Group 100">
            <a:extLst>
              <a:ext uri="{FF2B5EF4-FFF2-40B4-BE49-F238E27FC236}">
                <a16:creationId xmlns:a16="http://schemas.microsoft.com/office/drawing/2014/main" id="{49F10836-B7DA-9631-8F1B-BA9EA4C99EBB}"/>
              </a:ext>
            </a:extLst>
          </p:cNvPr>
          <p:cNvGrpSpPr/>
          <p:nvPr/>
        </p:nvGrpSpPr>
        <p:grpSpPr>
          <a:xfrm>
            <a:off x="11949817" y="5587154"/>
            <a:ext cx="7920" cy="455040"/>
            <a:chOff x="11427300" y="5060134"/>
            <a:chExt cx="7920" cy="455040"/>
          </a:xfrm>
        </p:grpSpPr>
        <mc:AlternateContent xmlns:mc="http://schemas.openxmlformats.org/markup-compatibility/2006" xmlns:p14="http://schemas.microsoft.com/office/powerpoint/2010/main">
          <mc:Choice Requires="p14">
            <p:contentPart p14:bwMode="auto" r:id="rId33">
              <p14:nvContentPartPr>
                <p14:cNvPr id="102" name="Ink 101">
                  <a:extLst>
                    <a:ext uri="{FF2B5EF4-FFF2-40B4-BE49-F238E27FC236}">
                      <a16:creationId xmlns:a16="http://schemas.microsoft.com/office/drawing/2014/main" id="{16263051-3E62-2056-E340-36CC143FC910}"/>
                    </a:ext>
                  </a:extLst>
                </p14:cNvPr>
                <p14:cNvContentPartPr/>
                <p14:nvPr/>
              </p14:nvContentPartPr>
              <p14:xfrm>
                <a:off x="11432340" y="5060134"/>
                <a:ext cx="2880" cy="305280"/>
              </p14:xfrm>
            </p:contentPart>
          </mc:Choice>
          <mc:Fallback xmlns="">
            <p:pic>
              <p:nvPicPr>
                <p:cNvPr id="63" name="Ink 62">
                  <a:extLst>
                    <a:ext uri="{FF2B5EF4-FFF2-40B4-BE49-F238E27FC236}">
                      <a16:creationId xmlns:a16="http://schemas.microsoft.com/office/drawing/2014/main" id="{81D6C33D-5BDA-B612-7FE1-836F1AA980ED}"/>
                    </a:ext>
                  </a:extLst>
                </p:cNvPr>
                <p:cNvPicPr/>
                <p:nvPr/>
              </p:nvPicPr>
              <p:blipFill>
                <a:blip r:embed="rId34"/>
                <a:stretch>
                  <a:fillRect/>
                </a:stretch>
              </p:blipFill>
              <p:spPr>
                <a:xfrm>
                  <a:off x="11414340" y="5042134"/>
                  <a:ext cx="38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 name="Ink 102">
                  <a:extLst>
                    <a:ext uri="{FF2B5EF4-FFF2-40B4-BE49-F238E27FC236}">
                      <a16:creationId xmlns:a16="http://schemas.microsoft.com/office/drawing/2014/main" id="{34676C05-AD4C-5211-1017-F0E2B39E6BF1}"/>
                    </a:ext>
                  </a:extLst>
                </p14:cNvPr>
                <p14:cNvContentPartPr/>
                <p14:nvPr/>
              </p14:nvContentPartPr>
              <p14:xfrm>
                <a:off x="11427300" y="5369374"/>
                <a:ext cx="5400" cy="145800"/>
              </p14:xfrm>
            </p:contentPart>
          </mc:Choice>
          <mc:Fallback xmlns="">
            <p:pic>
              <p:nvPicPr>
                <p:cNvPr id="64" name="Ink 63">
                  <a:extLst>
                    <a:ext uri="{FF2B5EF4-FFF2-40B4-BE49-F238E27FC236}">
                      <a16:creationId xmlns:a16="http://schemas.microsoft.com/office/drawing/2014/main" id="{5D7674DE-244D-6C42-8680-BF5C5B170705}"/>
                    </a:ext>
                  </a:extLst>
                </p:cNvPr>
                <p:cNvPicPr/>
                <p:nvPr/>
              </p:nvPicPr>
              <p:blipFill>
                <a:blip r:embed="rId36"/>
                <a:stretch>
                  <a:fillRect/>
                </a:stretch>
              </p:blipFill>
              <p:spPr>
                <a:xfrm>
                  <a:off x="11409660" y="5351734"/>
                  <a:ext cx="41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104" name="Ink 103">
                <a:extLst>
                  <a:ext uri="{FF2B5EF4-FFF2-40B4-BE49-F238E27FC236}">
                    <a16:creationId xmlns:a16="http://schemas.microsoft.com/office/drawing/2014/main" id="{6D0EDAE5-2B91-F438-AF83-384F76AC119B}"/>
                  </a:ext>
                </a:extLst>
              </p14:cNvPr>
              <p14:cNvContentPartPr/>
              <p14:nvPr/>
            </p14:nvContentPartPr>
            <p14:xfrm>
              <a:off x="11947297" y="6048764"/>
              <a:ext cx="14760" cy="160200"/>
            </p14:xfrm>
          </p:contentPart>
        </mc:Choice>
        <mc:Fallback xmlns="">
          <p:pic>
            <p:nvPicPr>
              <p:cNvPr id="104" name="Ink 103">
                <a:extLst>
                  <a:ext uri="{FF2B5EF4-FFF2-40B4-BE49-F238E27FC236}">
                    <a16:creationId xmlns:a16="http://schemas.microsoft.com/office/drawing/2014/main" id="{6D0EDAE5-2B91-F438-AF83-384F76AC119B}"/>
                  </a:ext>
                </a:extLst>
              </p:cNvPr>
              <p:cNvPicPr/>
              <p:nvPr/>
            </p:nvPicPr>
            <p:blipFill>
              <a:blip r:embed="rId38"/>
              <a:stretch>
                <a:fillRect/>
              </a:stretch>
            </p:blipFill>
            <p:spPr>
              <a:xfrm>
                <a:off x="11929297" y="6030764"/>
                <a:ext cx="5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5" name="Ink 104">
                <a:extLst>
                  <a:ext uri="{FF2B5EF4-FFF2-40B4-BE49-F238E27FC236}">
                    <a16:creationId xmlns:a16="http://schemas.microsoft.com/office/drawing/2014/main" id="{6E9DF221-C199-E13F-D68A-F0513ADE6A32}"/>
                  </a:ext>
                </a:extLst>
              </p14:cNvPr>
              <p14:cNvContentPartPr/>
              <p14:nvPr/>
            </p14:nvContentPartPr>
            <p14:xfrm>
              <a:off x="10463377" y="6396884"/>
              <a:ext cx="443160" cy="121680"/>
            </p14:xfrm>
          </p:contentPart>
        </mc:Choice>
        <mc:Fallback xmlns="">
          <p:pic>
            <p:nvPicPr>
              <p:cNvPr id="105" name="Ink 104">
                <a:extLst>
                  <a:ext uri="{FF2B5EF4-FFF2-40B4-BE49-F238E27FC236}">
                    <a16:creationId xmlns:a16="http://schemas.microsoft.com/office/drawing/2014/main" id="{6E9DF221-C199-E13F-D68A-F0513ADE6A32}"/>
                  </a:ext>
                </a:extLst>
              </p:cNvPr>
              <p:cNvPicPr/>
              <p:nvPr/>
            </p:nvPicPr>
            <p:blipFill>
              <a:blip r:embed="rId40"/>
              <a:stretch>
                <a:fillRect/>
              </a:stretch>
            </p:blipFill>
            <p:spPr>
              <a:xfrm>
                <a:off x="10445377" y="6378884"/>
                <a:ext cx="478800" cy="157320"/>
              </a:xfrm>
              <a:prstGeom prst="rect">
                <a:avLst/>
              </a:prstGeom>
            </p:spPr>
          </p:pic>
        </mc:Fallback>
      </mc:AlternateContent>
      <p:grpSp>
        <p:nvGrpSpPr>
          <p:cNvPr id="106" name="Group 105">
            <a:extLst>
              <a:ext uri="{FF2B5EF4-FFF2-40B4-BE49-F238E27FC236}">
                <a16:creationId xmlns:a16="http://schemas.microsoft.com/office/drawing/2014/main" id="{662294DD-0C73-CE72-9EA9-713ADC7845DD}"/>
              </a:ext>
            </a:extLst>
          </p:cNvPr>
          <p:cNvGrpSpPr/>
          <p:nvPr/>
        </p:nvGrpSpPr>
        <p:grpSpPr>
          <a:xfrm>
            <a:off x="10459417" y="6110774"/>
            <a:ext cx="1494000" cy="407790"/>
            <a:chOff x="9936900" y="5583754"/>
            <a:chExt cx="1494000" cy="407790"/>
          </a:xfrm>
        </p:grpSpPr>
        <mc:AlternateContent xmlns:mc="http://schemas.openxmlformats.org/markup-compatibility/2006" xmlns:p14="http://schemas.microsoft.com/office/powerpoint/2010/main">
          <mc:Choice Requires="p14">
            <p:contentPart p14:bwMode="auto" r:id="rId41">
              <p14:nvContentPartPr>
                <p14:cNvPr id="107" name="Ink 106">
                  <a:extLst>
                    <a:ext uri="{FF2B5EF4-FFF2-40B4-BE49-F238E27FC236}">
                      <a16:creationId xmlns:a16="http://schemas.microsoft.com/office/drawing/2014/main" id="{8790093B-6197-F6DC-71D1-B19D71A08B98}"/>
                    </a:ext>
                  </a:extLst>
                </p14:cNvPr>
                <p14:cNvContentPartPr/>
                <p14:nvPr/>
              </p14:nvContentPartPr>
              <p14:xfrm>
                <a:off x="9936900" y="5583754"/>
                <a:ext cx="360" cy="360"/>
              </p14:xfrm>
            </p:contentPart>
          </mc:Choice>
          <mc:Fallback xmlns="">
            <p:pic>
              <p:nvPicPr>
                <p:cNvPr id="18" name="Ink 17">
                  <a:extLst>
                    <a:ext uri="{FF2B5EF4-FFF2-40B4-BE49-F238E27FC236}">
                      <a16:creationId xmlns:a16="http://schemas.microsoft.com/office/drawing/2014/main" id="{390DF342-BA22-9F30-EF00-3C0B56FB76B4}"/>
                    </a:ext>
                  </a:extLst>
                </p:cNvPr>
                <p:cNvPicPr/>
                <p:nvPr/>
              </p:nvPicPr>
              <p:blipFill>
                <a:blip r:embed="rId11"/>
                <a:stretch>
                  <a:fillRect/>
                </a:stretch>
              </p:blipFill>
              <p:spPr>
                <a:xfrm>
                  <a:off x="9873900" y="5521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8" name="Ink 107">
                  <a:extLst>
                    <a:ext uri="{FF2B5EF4-FFF2-40B4-BE49-F238E27FC236}">
                      <a16:creationId xmlns:a16="http://schemas.microsoft.com/office/drawing/2014/main" id="{BF9E7367-7D68-5FFA-69B5-F629D33A5F67}"/>
                    </a:ext>
                  </a:extLst>
                </p14:cNvPr>
                <p14:cNvContentPartPr/>
                <p14:nvPr/>
              </p14:nvContentPartPr>
              <p14:xfrm>
                <a:off x="9941580" y="5662594"/>
                <a:ext cx="360" cy="360"/>
              </p14:xfrm>
            </p:contentPart>
          </mc:Choice>
          <mc:Fallback xmlns="">
            <p:pic>
              <p:nvPicPr>
                <p:cNvPr id="19" name="Ink 18">
                  <a:extLst>
                    <a:ext uri="{FF2B5EF4-FFF2-40B4-BE49-F238E27FC236}">
                      <a16:creationId xmlns:a16="http://schemas.microsoft.com/office/drawing/2014/main" id="{2DF4C2CC-90BF-8058-09EF-9163A27E0D59}"/>
                    </a:ext>
                  </a:extLst>
                </p:cNvPr>
                <p:cNvPicPr/>
                <p:nvPr/>
              </p:nvPicPr>
              <p:blipFill>
                <a:blip r:embed="rId11"/>
                <a:stretch>
                  <a:fillRect/>
                </a:stretch>
              </p:blipFill>
              <p:spPr>
                <a:xfrm>
                  <a:off x="9878580" y="55995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9" name="Ink 108">
                  <a:extLst>
                    <a:ext uri="{FF2B5EF4-FFF2-40B4-BE49-F238E27FC236}">
                      <a16:creationId xmlns:a16="http://schemas.microsoft.com/office/drawing/2014/main" id="{595D01BB-327D-F03B-FEF1-7616D7A4CB21}"/>
                    </a:ext>
                  </a:extLst>
                </p14:cNvPr>
                <p14:cNvContentPartPr/>
                <p14:nvPr/>
              </p14:nvContentPartPr>
              <p14:xfrm>
                <a:off x="9944100" y="5731354"/>
                <a:ext cx="360" cy="360"/>
              </p14:xfrm>
            </p:contentPart>
          </mc:Choice>
          <mc:Fallback xmlns="">
            <p:pic>
              <p:nvPicPr>
                <p:cNvPr id="20" name="Ink 19">
                  <a:extLst>
                    <a:ext uri="{FF2B5EF4-FFF2-40B4-BE49-F238E27FC236}">
                      <a16:creationId xmlns:a16="http://schemas.microsoft.com/office/drawing/2014/main" id="{EA6B84CA-554F-1D10-6A03-910EF006C6D7}"/>
                    </a:ext>
                  </a:extLst>
                </p:cNvPr>
                <p:cNvPicPr/>
                <p:nvPr/>
              </p:nvPicPr>
              <p:blipFill>
                <a:blip r:embed="rId11"/>
                <a:stretch>
                  <a:fillRect/>
                </a:stretch>
              </p:blipFill>
              <p:spPr>
                <a:xfrm>
                  <a:off x="9881100" y="56687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0" name="Ink 109">
                  <a:extLst>
                    <a:ext uri="{FF2B5EF4-FFF2-40B4-BE49-F238E27FC236}">
                      <a16:creationId xmlns:a16="http://schemas.microsoft.com/office/drawing/2014/main" id="{94462877-8675-992E-51AE-52CE18BAB5EF}"/>
                    </a:ext>
                  </a:extLst>
                </p14:cNvPr>
                <p14:cNvContentPartPr/>
                <p14:nvPr/>
              </p14:nvContentPartPr>
              <p14:xfrm>
                <a:off x="9950940" y="5805154"/>
                <a:ext cx="360" cy="360"/>
              </p14:xfrm>
            </p:contentPart>
          </mc:Choice>
          <mc:Fallback xmlns="">
            <p:pic>
              <p:nvPicPr>
                <p:cNvPr id="21" name="Ink 20">
                  <a:extLst>
                    <a:ext uri="{FF2B5EF4-FFF2-40B4-BE49-F238E27FC236}">
                      <a16:creationId xmlns:a16="http://schemas.microsoft.com/office/drawing/2014/main" id="{1A5EE460-F685-EEEC-C84F-1670AED1BACC}"/>
                    </a:ext>
                  </a:extLst>
                </p:cNvPr>
                <p:cNvPicPr/>
                <p:nvPr/>
              </p:nvPicPr>
              <p:blipFill>
                <a:blip r:embed="rId11"/>
                <a:stretch>
                  <a:fillRect/>
                </a:stretch>
              </p:blipFill>
              <p:spPr>
                <a:xfrm>
                  <a:off x="9888300" y="57425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1" name="Ink 110">
                  <a:extLst>
                    <a:ext uri="{FF2B5EF4-FFF2-40B4-BE49-F238E27FC236}">
                      <a16:creationId xmlns:a16="http://schemas.microsoft.com/office/drawing/2014/main" id="{A2652F70-DF22-EE56-CDF7-4F56DEE608B7}"/>
                    </a:ext>
                  </a:extLst>
                </p14:cNvPr>
                <p14:cNvContentPartPr/>
                <p14:nvPr/>
              </p14:nvContentPartPr>
              <p14:xfrm>
                <a:off x="11027340" y="5688784"/>
                <a:ext cx="403560" cy="285480"/>
              </p14:xfrm>
            </p:contentPart>
          </mc:Choice>
          <mc:Fallback xmlns="">
            <p:pic>
              <p:nvPicPr>
                <p:cNvPr id="67" name="Ink 66">
                  <a:extLst>
                    <a:ext uri="{FF2B5EF4-FFF2-40B4-BE49-F238E27FC236}">
                      <a16:creationId xmlns:a16="http://schemas.microsoft.com/office/drawing/2014/main" id="{E589C410-9326-B79B-F0D6-15A2E41AFBE9}"/>
                    </a:ext>
                  </a:extLst>
                </p:cNvPr>
                <p:cNvPicPr/>
                <p:nvPr/>
              </p:nvPicPr>
              <p:blipFill>
                <a:blip r:embed="rId46"/>
                <a:stretch>
                  <a:fillRect/>
                </a:stretch>
              </p:blipFill>
              <p:spPr>
                <a:xfrm>
                  <a:off x="11009700" y="5670784"/>
                  <a:ext cx="439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2" name="Ink 111">
                  <a:extLst>
                    <a:ext uri="{FF2B5EF4-FFF2-40B4-BE49-F238E27FC236}">
                      <a16:creationId xmlns:a16="http://schemas.microsoft.com/office/drawing/2014/main" id="{7E423485-CDB4-3FDE-5BB0-0C5A1CBDBD4F}"/>
                    </a:ext>
                  </a:extLst>
                </p14:cNvPr>
                <p14:cNvContentPartPr/>
                <p14:nvPr/>
              </p14:nvContentPartPr>
              <p14:xfrm>
                <a:off x="10567620" y="5972104"/>
                <a:ext cx="455400" cy="12240"/>
              </p14:xfrm>
            </p:contentPart>
          </mc:Choice>
          <mc:Fallback xmlns="">
            <p:pic>
              <p:nvPicPr>
                <p:cNvPr id="68" name="Ink 67">
                  <a:extLst>
                    <a:ext uri="{FF2B5EF4-FFF2-40B4-BE49-F238E27FC236}">
                      <a16:creationId xmlns:a16="http://schemas.microsoft.com/office/drawing/2014/main" id="{69401620-4281-1BCE-254C-AB2512016ABA}"/>
                    </a:ext>
                  </a:extLst>
                </p:cNvPr>
                <p:cNvPicPr/>
                <p:nvPr/>
              </p:nvPicPr>
              <p:blipFill>
                <a:blip r:embed="rId48"/>
                <a:stretch>
                  <a:fillRect/>
                </a:stretch>
              </p:blipFill>
              <p:spPr>
                <a:xfrm>
                  <a:off x="10549980" y="5954104"/>
                  <a:ext cx="49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3" name="Ink 112">
                  <a:extLst>
                    <a:ext uri="{FF2B5EF4-FFF2-40B4-BE49-F238E27FC236}">
                      <a16:creationId xmlns:a16="http://schemas.microsoft.com/office/drawing/2014/main" id="{F048D8EA-57D5-2363-FC97-99BD56692286}"/>
                    </a:ext>
                  </a:extLst>
                </p14:cNvPr>
                <p14:cNvContentPartPr/>
                <p14:nvPr/>
              </p14:nvContentPartPr>
              <p14:xfrm>
                <a:off x="10150020" y="5983984"/>
                <a:ext cx="413280" cy="7560"/>
              </p14:xfrm>
            </p:contentPart>
          </mc:Choice>
          <mc:Fallback xmlns="">
            <p:pic>
              <p:nvPicPr>
                <p:cNvPr id="70" name="Ink 69">
                  <a:extLst>
                    <a:ext uri="{FF2B5EF4-FFF2-40B4-BE49-F238E27FC236}">
                      <a16:creationId xmlns:a16="http://schemas.microsoft.com/office/drawing/2014/main" id="{04EFD395-94CE-E591-6728-D9C06994AF18}"/>
                    </a:ext>
                  </a:extLst>
                </p:cNvPr>
                <p:cNvPicPr/>
                <p:nvPr/>
              </p:nvPicPr>
              <p:blipFill>
                <a:blip r:embed="rId50"/>
                <a:stretch>
                  <a:fillRect/>
                </a:stretch>
              </p:blipFill>
              <p:spPr>
                <a:xfrm>
                  <a:off x="10132380" y="5965984"/>
                  <a:ext cx="44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4" name="Ink 113">
                  <a:extLst>
                    <a:ext uri="{FF2B5EF4-FFF2-40B4-BE49-F238E27FC236}">
                      <a16:creationId xmlns:a16="http://schemas.microsoft.com/office/drawing/2014/main" id="{138601E7-0EE0-7AE3-C4F4-915D4D9C30D3}"/>
                    </a:ext>
                  </a:extLst>
                </p14:cNvPr>
                <p14:cNvContentPartPr/>
                <p14:nvPr/>
              </p14:nvContentPartPr>
              <p14:xfrm>
                <a:off x="10146420" y="5957704"/>
                <a:ext cx="741960" cy="29160"/>
              </p14:xfrm>
            </p:contentPart>
          </mc:Choice>
          <mc:Fallback xmlns="">
            <p:pic>
              <p:nvPicPr>
                <p:cNvPr id="73" name="Ink 72">
                  <a:extLst>
                    <a:ext uri="{FF2B5EF4-FFF2-40B4-BE49-F238E27FC236}">
                      <a16:creationId xmlns:a16="http://schemas.microsoft.com/office/drawing/2014/main" id="{BA5AC555-9E13-0A67-B6D6-A06A944BF7B1}"/>
                    </a:ext>
                  </a:extLst>
                </p:cNvPr>
                <p:cNvPicPr/>
                <p:nvPr/>
              </p:nvPicPr>
              <p:blipFill>
                <a:blip r:embed="rId52"/>
                <a:stretch>
                  <a:fillRect/>
                </a:stretch>
              </p:blipFill>
              <p:spPr>
                <a:xfrm>
                  <a:off x="10128420" y="5939704"/>
                  <a:ext cx="777600" cy="64800"/>
                </a:xfrm>
                <a:prstGeom prst="rect">
                  <a:avLst/>
                </a:prstGeom>
              </p:spPr>
            </p:pic>
          </mc:Fallback>
        </mc:AlternateContent>
      </p:grpSp>
      <p:sp>
        <p:nvSpPr>
          <p:cNvPr id="115" name="Rectangle: Rounded Corners 114">
            <a:extLst>
              <a:ext uri="{FF2B5EF4-FFF2-40B4-BE49-F238E27FC236}">
                <a16:creationId xmlns:a16="http://schemas.microsoft.com/office/drawing/2014/main" id="{528350FE-DB29-A2E6-6747-3DF91D9ABD34}"/>
              </a:ext>
            </a:extLst>
          </p:cNvPr>
          <p:cNvSpPr/>
          <p:nvPr/>
        </p:nvSpPr>
        <p:spPr>
          <a:xfrm>
            <a:off x="10403117" y="4505295"/>
            <a:ext cx="1546225" cy="2000249"/>
          </a:xfrm>
          <a:prstGeom prst="roundRect">
            <a:avLst>
              <a:gd name="adj" fmla="val 16935"/>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7083B2-D5D8-AF2E-2945-06994A689CFA}"/>
              </a:ext>
            </a:extLst>
          </p:cNvPr>
          <p:cNvPicPr>
            <a:picLocks noChangeAspect="1"/>
          </p:cNvPicPr>
          <p:nvPr/>
        </p:nvPicPr>
        <p:blipFill>
          <a:blip r:embed="rId3"/>
          <a:stretch>
            <a:fillRect/>
          </a:stretch>
        </p:blipFill>
        <p:spPr>
          <a:xfrm>
            <a:off x="7422922" y="1419549"/>
            <a:ext cx="4524375" cy="2333625"/>
          </a:xfrm>
          <a:prstGeom prst="rect">
            <a:avLst/>
          </a:prstGeom>
        </p:spPr>
      </p:pic>
      <mc:AlternateContent xmlns:mc="http://schemas.openxmlformats.org/markup-compatibility/2006" xmlns:p14="http://schemas.microsoft.com/office/powerpoint/2010/main">
        <mc:Choice Requires="p14">
          <p:contentPart p14:bwMode="auto" r:id="rId53">
            <p14:nvContentPartPr>
              <p14:cNvPr id="4" name="Ink 3">
                <a:extLst>
                  <a:ext uri="{FF2B5EF4-FFF2-40B4-BE49-F238E27FC236}">
                    <a16:creationId xmlns:a16="http://schemas.microsoft.com/office/drawing/2014/main" id="{FF0E5827-FD32-7475-F29E-7787821F8AD6}"/>
                  </a:ext>
                </a:extLst>
              </p14:cNvPr>
              <p14:cNvContentPartPr/>
              <p14:nvPr/>
            </p14:nvContentPartPr>
            <p14:xfrm>
              <a:off x="10331785" y="2150655"/>
              <a:ext cx="360" cy="360"/>
            </p14:xfrm>
          </p:contentPart>
        </mc:Choice>
        <mc:Fallback xmlns="">
          <p:pic>
            <p:nvPicPr>
              <p:cNvPr id="4" name="Ink 3">
                <a:extLst>
                  <a:ext uri="{FF2B5EF4-FFF2-40B4-BE49-F238E27FC236}">
                    <a16:creationId xmlns:a16="http://schemas.microsoft.com/office/drawing/2014/main" id="{FF0E5827-FD32-7475-F29E-7787821F8AD6}"/>
                  </a:ext>
                </a:extLst>
              </p:cNvPr>
              <p:cNvPicPr/>
              <p:nvPr/>
            </p:nvPicPr>
            <p:blipFill>
              <a:blip r:embed="rId54"/>
              <a:stretch>
                <a:fillRect/>
              </a:stretch>
            </p:blipFill>
            <p:spPr>
              <a:xfrm>
                <a:off x="10325665" y="214453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Ink 5">
                <a:extLst>
                  <a:ext uri="{FF2B5EF4-FFF2-40B4-BE49-F238E27FC236}">
                    <a16:creationId xmlns:a16="http://schemas.microsoft.com/office/drawing/2014/main" id="{6592A68B-344E-21F8-1B77-7E8A38C4C80F}"/>
                  </a:ext>
                </a:extLst>
              </p14:cNvPr>
              <p14:cNvContentPartPr/>
              <p14:nvPr/>
            </p14:nvContentPartPr>
            <p14:xfrm>
              <a:off x="10350865" y="2226615"/>
              <a:ext cx="19440" cy="787680"/>
            </p14:xfrm>
          </p:contentPart>
        </mc:Choice>
        <mc:Fallback xmlns="">
          <p:pic>
            <p:nvPicPr>
              <p:cNvPr id="6" name="Ink 5">
                <a:extLst>
                  <a:ext uri="{FF2B5EF4-FFF2-40B4-BE49-F238E27FC236}">
                    <a16:creationId xmlns:a16="http://schemas.microsoft.com/office/drawing/2014/main" id="{6592A68B-344E-21F8-1B77-7E8A38C4C80F}"/>
                  </a:ext>
                </a:extLst>
              </p:cNvPr>
              <p:cNvPicPr/>
              <p:nvPr/>
            </p:nvPicPr>
            <p:blipFill>
              <a:blip r:embed="rId56"/>
              <a:stretch>
                <a:fillRect/>
              </a:stretch>
            </p:blipFill>
            <p:spPr>
              <a:xfrm>
                <a:off x="10287865" y="2163615"/>
                <a:ext cx="14508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 name="Ink 6">
                <a:extLst>
                  <a:ext uri="{FF2B5EF4-FFF2-40B4-BE49-F238E27FC236}">
                    <a16:creationId xmlns:a16="http://schemas.microsoft.com/office/drawing/2014/main" id="{B34ED6AB-A51F-294A-A23A-E47E632CFA9A}"/>
                  </a:ext>
                </a:extLst>
              </p14:cNvPr>
              <p14:cNvContentPartPr/>
              <p14:nvPr/>
            </p14:nvContentPartPr>
            <p14:xfrm>
              <a:off x="10333945" y="3024375"/>
              <a:ext cx="360" cy="360"/>
            </p14:xfrm>
          </p:contentPart>
        </mc:Choice>
        <mc:Fallback xmlns="">
          <p:pic>
            <p:nvPicPr>
              <p:cNvPr id="7" name="Ink 6">
                <a:extLst>
                  <a:ext uri="{FF2B5EF4-FFF2-40B4-BE49-F238E27FC236}">
                    <a16:creationId xmlns:a16="http://schemas.microsoft.com/office/drawing/2014/main" id="{B34ED6AB-A51F-294A-A23A-E47E632CFA9A}"/>
                  </a:ext>
                </a:extLst>
              </p:cNvPr>
              <p:cNvPicPr/>
              <p:nvPr/>
            </p:nvPicPr>
            <p:blipFill>
              <a:blip r:embed="rId58"/>
              <a:stretch>
                <a:fillRect/>
              </a:stretch>
            </p:blipFill>
            <p:spPr>
              <a:xfrm>
                <a:off x="10270945" y="2961375"/>
                <a:ext cx="126000" cy="126000"/>
              </a:xfrm>
              <a:prstGeom prst="rect">
                <a:avLst/>
              </a:prstGeom>
            </p:spPr>
          </p:pic>
        </mc:Fallback>
      </mc:AlternateContent>
      <p:grpSp>
        <p:nvGrpSpPr>
          <p:cNvPr id="8" name="Group 7">
            <a:extLst>
              <a:ext uri="{FF2B5EF4-FFF2-40B4-BE49-F238E27FC236}">
                <a16:creationId xmlns:a16="http://schemas.microsoft.com/office/drawing/2014/main" id="{8D6C1650-0995-6FE1-5A3F-6508EF78CB49}"/>
              </a:ext>
            </a:extLst>
          </p:cNvPr>
          <p:cNvGrpSpPr/>
          <p:nvPr/>
        </p:nvGrpSpPr>
        <p:grpSpPr>
          <a:xfrm>
            <a:off x="10333945" y="2098095"/>
            <a:ext cx="21960" cy="100440"/>
            <a:chOff x="9919980" y="4428874"/>
            <a:chExt cx="21960" cy="100440"/>
          </a:xfrm>
        </p:grpSpPr>
        <mc:AlternateContent xmlns:mc="http://schemas.openxmlformats.org/markup-compatibility/2006" xmlns:p14="http://schemas.microsoft.com/office/powerpoint/2010/main">
          <mc:Choice Requires="p14">
            <p:contentPart p14:bwMode="auto" r:id="rId59">
              <p14:nvContentPartPr>
                <p14:cNvPr id="9" name="Ink 8">
                  <a:extLst>
                    <a:ext uri="{FF2B5EF4-FFF2-40B4-BE49-F238E27FC236}">
                      <a16:creationId xmlns:a16="http://schemas.microsoft.com/office/drawing/2014/main" id="{ABE8D9F2-BE98-22E8-E693-A8FD5B0F5674}"/>
                    </a:ext>
                  </a:extLst>
                </p14:cNvPr>
                <p14:cNvContentPartPr/>
                <p14:nvPr/>
              </p14:nvContentPartPr>
              <p14:xfrm>
                <a:off x="9941580" y="4486114"/>
                <a:ext cx="360" cy="360"/>
              </p14:xfrm>
            </p:contentPart>
          </mc:Choice>
          <mc:Fallback xmlns="">
            <p:pic>
              <p:nvPicPr>
                <p:cNvPr id="9" name="Ink 8">
                  <a:extLst>
                    <a:ext uri="{FF2B5EF4-FFF2-40B4-BE49-F238E27FC236}">
                      <a16:creationId xmlns:a16="http://schemas.microsoft.com/office/drawing/2014/main" id="{0E359165-00D0-6A05-42CA-771FA1E21B2A}"/>
                    </a:ext>
                  </a:extLst>
                </p:cNvPr>
                <p:cNvPicPr/>
                <p:nvPr/>
              </p:nvPicPr>
              <p:blipFill>
                <a:blip r:embed="rId11"/>
                <a:stretch>
                  <a:fillRect/>
                </a:stretch>
              </p:blipFill>
              <p:spPr>
                <a:xfrm>
                  <a:off x="9878580" y="4423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 name="Ink 9">
                  <a:extLst>
                    <a:ext uri="{FF2B5EF4-FFF2-40B4-BE49-F238E27FC236}">
                      <a16:creationId xmlns:a16="http://schemas.microsoft.com/office/drawing/2014/main" id="{9B6A0EF1-97CF-627D-0B32-5F2B4A7BCB7F}"/>
                    </a:ext>
                  </a:extLst>
                </p14:cNvPr>
                <p14:cNvContentPartPr/>
                <p14:nvPr/>
              </p14:nvContentPartPr>
              <p14:xfrm>
                <a:off x="9934380" y="4528954"/>
                <a:ext cx="360" cy="360"/>
              </p14:xfrm>
            </p:contentPart>
          </mc:Choice>
          <mc:Fallback xmlns="">
            <p:pic>
              <p:nvPicPr>
                <p:cNvPr id="10" name="Ink 9">
                  <a:extLst>
                    <a:ext uri="{FF2B5EF4-FFF2-40B4-BE49-F238E27FC236}">
                      <a16:creationId xmlns:a16="http://schemas.microsoft.com/office/drawing/2014/main" id="{AC8DF79D-296A-B209-02C4-2483EE99D7A3}"/>
                    </a:ext>
                  </a:extLst>
                </p:cNvPr>
                <p:cNvPicPr/>
                <p:nvPr/>
              </p:nvPicPr>
              <p:blipFill>
                <a:blip r:embed="rId11"/>
                <a:stretch>
                  <a:fillRect/>
                </a:stretch>
              </p:blipFill>
              <p:spPr>
                <a:xfrm>
                  <a:off x="9871380" y="446595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 name="Ink 10">
                  <a:extLst>
                    <a:ext uri="{FF2B5EF4-FFF2-40B4-BE49-F238E27FC236}">
                      <a16:creationId xmlns:a16="http://schemas.microsoft.com/office/drawing/2014/main" id="{78FE4ED1-613D-D6C5-E1C4-10061685BD48}"/>
                    </a:ext>
                  </a:extLst>
                </p14:cNvPr>
                <p14:cNvContentPartPr/>
                <p14:nvPr/>
              </p14:nvContentPartPr>
              <p14:xfrm>
                <a:off x="9924660" y="4433554"/>
                <a:ext cx="360" cy="360"/>
              </p14:xfrm>
            </p:contentPart>
          </mc:Choice>
          <mc:Fallback xmlns="">
            <p:pic>
              <p:nvPicPr>
                <p:cNvPr id="23" name="Ink 22">
                  <a:extLst>
                    <a:ext uri="{FF2B5EF4-FFF2-40B4-BE49-F238E27FC236}">
                      <a16:creationId xmlns:a16="http://schemas.microsoft.com/office/drawing/2014/main" id="{357734A4-F501-AD48-06EE-E3CE584A2E29}"/>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 name="Ink 11">
                  <a:extLst>
                    <a:ext uri="{FF2B5EF4-FFF2-40B4-BE49-F238E27FC236}">
                      <a16:creationId xmlns:a16="http://schemas.microsoft.com/office/drawing/2014/main" id="{D215B968-00BC-2D57-2409-D829AE2C5E7E}"/>
                    </a:ext>
                  </a:extLst>
                </p14:cNvPr>
                <p14:cNvContentPartPr/>
                <p14:nvPr/>
              </p14:nvContentPartPr>
              <p14:xfrm>
                <a:off x="9924660" y="4433554"/>
                <a:ext cx="360" cy="360"/>
              </p14:xfrm>
            </p:contentPart>
          </mc:Choice>
          <mc:Fallback xmlns="">
            <p:pic>
              <p:nvPicPr>
                <p:cNvPr id="25" name="Ink 24">
                  <a:extLst>
                    <a:ext uri="{FF2B5EF4-FFF2-40B4-BE49-F238E27FC236}">
                      <a16:creationId xmlns:a16="http://schemas.microsoft.com/office/drawing/2014/main" id="{83D0720E-CF63-0C25-4695-C2A79DB3E5A2}"/>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 name="Ink 13">
                  <a:extLst>
                    <a:ext uri="{FF2B5EF4-FFF2-40B4-BE49-F238E27FC236}">
                      <a16:creationId xmlns:a16="http://schemas.microsoft.com/office/drawing/2014/main" id="{37DCCA6E-B612-FFCC-45FC-27E1BA392B44}"/>
                    </a:ext>
                  </a:extLst>
                </p14:cNvPr>
                <p14:cNvContentPartPr/>
                <p14:nvPr/>
              </p14:nvContentPartPr>
              <p14:xfrm>
                <a:off x="9924660" y="4433554"/>
                <a:ext cx="360" cy="360"/>
              </p14:xfrm>
            </p:contentPart>
          </mc:Choice>
          <mc:Fallback xmlns="">
            <p:pic>
              <p:nvPicPr>
                <p:cNvPr id="27" name="Ink 26">
                  <a:extLst>
                    <a:ext uri="{FF2B5EF4-FFF2-40B4-BE49-F238E27FC236}">
                      <a16:creationId xmlns:a16="http://schemas.microsoft.com/office/drawing/2014/main" id="{83DA403D-94CF-E384-E150-643D882CCE19}"/>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 name="Ink 14">
                  <a:extLst>
                    <a:ext uri="{FF2B5EF4-FFF2-40B4-BE49-F238E27FC236}">
                      <a16:creationId xmlns:a16="http://schemas.microsoft.com/office/drawing/2014/main" id="{CF6CCFF8-BEF8-F053-2F9F-2E9C2CAD1993}"/>
                    </a:ext>
                  </a:extLst>
                </p14:cNvPr>
                <p14:cNvContentPartPr/>
                <p14:nvPr/>
              </p14:nvContentPartPr>
              <p14:xfrm>
                <a:off x="9924660" y="4433554"/>
                <a:ext cx="360" cy="360"/>
              </p14:xfrm>
            </p:contentPart>
          </mc:Choice>
          <mc:Fallback xmlns="">
            <p:pic>
              <p:nvPicPr>
                <p:cNvPr id="29" name="Ink 28">
                  <a:extLst>
                    <a:ext uri="{FF2B5EF4-FFF2-40B4-BE49-F238E27FC236}">
                      <a16:creationId xmlns:a16="http://schemas.microsoft.com/office/drawing/2014/main" id="{AAEFDB8B-1DE1-B684-D109-1908D2AC983B}"/>
                    </a:ext>
                  </a:extLst>
                </p:cNvPr>
                <p:cNvPicPr/>
                <p:nvPr/>
              </p:nvPicPr>
              <p:blipFill>
                <a:blip r:embed="rId11"/>
                <a:stretch>
                  <a:fillRect/>
                </a:stretch>
              </p:blipFill>
              <p:spPr>
                <a:xfrm>
                  <a:off x="9862020" y="43709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 name="Ink 15">
                  <a:extLst>
                    <a:ext uri="{FF2B5EF4-FFF2-40B4-BE49-F238E27FC236}">
                      <a16:creationId xmlns:a16="http://schemas.microsoft.com/office/drawing/2014/main" id="{AD6255F5-1250-D6B6-F937-FFE3317A6245}"/>
                    </a:ext>
                  </a:extLst>
                </p14:cNvPr>
                <p14:cNvContentPartPr/>
                <p14:nvPr/>
              </p14:nvContentPartPr>
              <p14:xfrm>
                <a:off x="9919980" y="4428874"/>
                <a:ext cx="360" cy="360"/>
              </p14:xfrm>
            </p:contentPart>
          </mc:Choice>
          <mc:Fallback xmlns="">
            <p:pic>
              <p:nvPicPr>
                <p:cNvPr id="35" name="Ink 34">
                  <a:extLst>
                    <a:ext uri="{FF2B5EF4-FFF2-40B4-BE49-F238E27FC236}">
                      <a16:creationId xmlns:a16="http://schemas.microsoft.com/office/drawing/2014/main" id="{7E5ACDCE-9965-6924-0B6D-9954F8930B21}"/>
                    </a:ext>
                  </a:extLst>
                </p:cNvPr>
                <p:cNvPicPr/>
                <p:nvPr/>
              </p:nvPicPr>
              <p:blipFill>
                <a:blip r:embed="rId11"/>
                <a:stretch>
                  <a:fillRect/>
                </a:stretch>
              </p:blipFill>
              <p:spPr>
                <a:xfrm>
                  <a:off x="9857340" y="436623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17" name="Ink 16">
                <a:extLst>
                  <a:ext uri="{FF2B5EF4-FFF2-40B4-BE49-F238E27FC236}">
                    <a16:creationId xmlns:a16="http://schemas.microsoft.com/office/drawing/2014/main" id="{FC608CE8-095F-E222-E000-0080862AFCCF}"/>
                  </a:ext>
                </a:extLst>
              </p14:cNvPr>
              <p14:cNvContentPartPr/>
              <p14:nvPr/>
            </p14:nvContentPartPr>
            <p14:xfrm>
              <a:off x="10345825" y="1898295"/>
              <a:ext cx="360" cy="360"/>
            </p14:xfrm>
          </p:contentPart>
        </mc:Choice>
        <mc:Fallback xmlns="">
          <p:pic>
            <p:nvPicPr>
              <p:cNvPr id="17" name="Ink 16">
                <a:extLst>
                  <a:ext uri="{FF2B5EF4-FFF2-40B4-BE49-F238E27FC236}">
                    <a16:creationId xmlns:a16="http://schemas.microsoft.com/office/drawing/2014/main" id="{FC608CE8-095F-E222-E000-0080862AFCCF}"/>
                  </a:ext>
                </a:extLst>
              </p:cNvPr>
              <p:cNvPicPr/>
              <p:nvPr/>
            </p:nvPicPr>
            <p:blipFill>
              <a:blip r:embed="rId58"/>
              <a:stretch>
                <a:fillRect/>
              </a:stretch>
            </p:blipFill>
            <p:spPr>
              <a:xfrm>
                <a:off x="10282825" y="1835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8" name="Ink 17">
                <a:extLst>
                  <a:ext uri="{FF2B5EF4-FFF2-40B4-BE49-F238E27FC236}">
                    <a16:creationId xmlns:a16="http://schemas.microsoft.com/office/drawing/2014/main" id="{2DDF9E11-3061-FF03-7833-AB8049412AC5}"/>
                  </a:ext>
                </a:extLst>
              </p14:cNvPr>
              <p14:cNvContentPartPr/>
              <p14:nvPr/>
            </p14:nvContentPartPr>
            <p14:xfrm>
              <a:off x="10338625" y="1898295"/>
              <a:ext cx="360" cy="360"/>
            </p14:xfrm>
          </p:contentPart>
        </mc:Choice>
        <mc:Fallback xmlns="">
          <p:pic>
            <p:nvPicPr>
              <p:cNvPr id="18" name="Ink 17">
                <a:extLst>
                  <a:ext uri="{FF2B5EF4-FFF2-40B4-BE49-F238E27FC236}">
                    <a16:creationId xmlns:a16="http://schemas.microsoft.com/office/drawing/2014/main" id="{2DDF9E11-3061-FF03-7833-AB8049412AC5}"/>
                  </a:ext>
                </a:extLst>
              </p:cNvPr>
              <p:cNvPicPr/>
              <p:nvPr/>
            </p:nvPicPr>
            <p:blipFill>
              <a:blip r:embed="rId58"/>
              <a:stretch>
                <a:fillRect/>
              </a:stretch>
            </p:blipFill>
            <p:spPr>
              <a:xfrm>
                <a:off x="10275625" y="1835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 name="Ink 18">
                <a:extLst>
                  <a:ext uri="{FF2B5EF4-FFF2-40B4-BE49-F238E27FC236}">
                    <a16:creationId xmlns:a16="http://schemas.microsoft.com/office/drawing/2014/main" id="{B10A3384-5F89-5E45-A283-EE342A1B62E2}"/>
                  </a:ext>
                </a:extLst>
              </p14:cNvPr>
              <p14:cNvContentPartPr/>
              <p14:nvPr/>
            </p14:nvContentPartPr>
            <p14:xfrm>
              <a:off x="10338625" y="1902975"/>
              <a:ext cx="360" cy="360"/>
            </p14:xfrm>
          </p:contentPart>
        </mc:Choice>
        <mc:Fallback xmlns="">
          <p:pic>
            <p:nvPicPr>
              <p:cNvPr id="19" name="Ink 18">
                <a:extLst>
                  <a:ext uri="{FF2B5EF4-FFF2-40B4-BE49-F238E27FC236}">
                    <a16:creationId xmlns:a16="http://schemas.microsoft.com/office/drawing/2014/main" id="{B10A3384-5F89-5E45-A283-EE342A1B62E2}"/>
                  </a:ext>
                </a:extLst>
              </p:cNvPr>
              <p:cNvPicPr/>
              <p:nvPr/>
            </p:nvPicPr>
            <p:blipFill>
              <a:blip r:embed="rId58"/>
              <a:stretch>
                <a:fillRect/>
              </a:stretch>
            </p:blipFill>
            <p:spPr>
              <a:xfrm>
                <a:off x="10275625" y="18399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 name="Ink 19">
                <a:extLst>
                  <a:ext uri="{FF2B5EF4-FFF2-40B4-BE49-F238E27FC236}">
                    <a16:creationId xmlns:a16="http://schemas.microsoft.com/office/drawing/2014/main" id="{A41ADF14-3F09-0756-8D87-F06646E92D32}"/>
                  </a:ext>
                </a:extLst>
              </p14:cNvPr>
              <p14:cNvContentPartPr/>
              <p14:nvPr/>
            </p14:nvContentPartPr>
            <p14:xfrm>
              <a:off x="10797625" y="1633875"/>
              <a:ext cx="79560" cy="24480"/>
            </p14:xfrm>
          </p:contentPart>
        </mc:Choice>
        <mc:Fallback xmlns="">
          <p:pic>
            <p:nvPicPr>
              <p:cNvPr id="20" name="Ink 19">
                <a:extLst>
                  <a:ext uri="{FF2B5EF4-FFF2-40B4-BE49-F238E27FC236}">
                    <a16:creationId xmlns:a16="http://schemas.microsoft.com/office/drawing/2014/main" id="{A41ADF14-3F09-0756-8D87-F06646E92D32}"/>
                  </a:ext>
                </a:extLst>
              </p:cNvPr>
              <p:cNvPicPr/>
              <p:nvPr/>
            </p:nvPicPr>
            <p:blipFill>
              <a:blip r:embed="rId70"/>
              <a:stretch>
                <a:fillRect/>
              </a:stretch>
            </p:blipFill>
            <p:spPr>
              <a:xfrm>
                <a:off x="10779625" y="1615875"/>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 name="Ink 20">
                <a:extLst>
                  <a:ext uri="{FF2B5EF4-FFF2-40B4-BE49-F238E27FC236}">
                    <a16:creationId xmlns:a16="http://schemas.microsoft.com/office/drawing/2014/main" id="{E105E0C0-8307-3313-97A7-58E03511D14C}"/>
                  </a:ext>
                </a:extLst>
              </p14:cNvPr>
              <p14:cNvContentPartPr/>
              <p14:nvPr/>
            </p14:nvContentPartPr>
            <p14:xfrm>
              <a:off x="10320625" y="1652955"/>
              <a:ext cx="399600" cy="183960"/>
            </p14:xfrm>
          </p:contentPart>
        </mc:Choice>
        <mc:Fallback xmlns="">
          <p:pic>
            <p:nvPicPr>
              <p:cNvPr id="21" name="Ink 20">
                <a:extLst>
                  <a:ext uri="{FF2B5EF4-FFF2-40B4-BE49-F238E27FC236}">
                    <a16:creationId xmlns:a16="http://schemas.microsoft.com/office/drawing/2014/main" id="{E105E0C0-8307-3313-97A7-58E03511D14C}"/>
                  </a:ext>
                </a:extLst>
              </p:cNvPr>
              <p:cNvPicPr/>
              <p:nvPr/>
            </p:nvPicPr>
            <p:blipFill>
              <a:blip r:embed="rId72"/>
              <a:stretch>
                <a:fillRect/>
              </a:stretch>
            </p:blipFill>
            <p:spPr>
              <a:xfrm>
                <a:off x="10302625" y="1634955"/>
                <a:ext cx="435240" cy="219600"/>
              </a:xfrm>
              <a:prstGeom prst="rect">
                <a:avLst/>
              </a:prstGeom>
            </p:spPr>
          </p:pic>
        </mc:Fallback>
      </mc:AlternateContent>
      <p:grpSp>
        <p:nvGrpSpPr>
          <p:cNvPr id="22" name="Group 21">
            <a:extLst>
              <a:ext uri="{FF2B5EF4-FFF2-40B4-BE49-F238E27FC236}">
                <a16:creationId xmlns:a16="http://schemas.microsoft.com/office/drawing/2014/main" id="{2C83DBE8-679E-7445-2D17-E18765661C25}"/>
              </a:ext>
            </a:extLst>
          </p:cNvPr>
          <p:cNvGrpSpPr/>
          <p:nvPr/>
        </p:nvGrpSpPr>
        <p:grpSpPr>
          <a:xfrm>
            <a:off x="10769905" y="1643235"/>
            <a:ext cx="1078920" cy="529200"/>
            <a:chOff x="10355940" y="3974014"/>
            <a:chExt cx="1078920" cy="529200"/>
          </a:xfrm>
        </p:grpSpPr>
        <mc:AlternateContent xmlns:mc="http://schemas.openxmlformats.org/markup-compatibility/2006" xmlns:p14="http://schemas.microsoft.com/office/powerpoint/2010/main">
          <mc:Choice Requires="p14">
            <p:contentPart p14:bwMode="auto" r:id="rId73">
              <p14:nvContentPartPr>
                <p14:cNvPr id="23" name="Ink 22">
                  <a:extLst>
                    <a:ext uri="{FF2B5EF4-FFF2-40B4-BE49-F238E27FC236}">
                      <a16:creationId xmlns:a16="http://schemas.microsoft.com/office/drawing/2014/main" id="{449BAB08-2135-6D4A-90D7-D004F26D5094}"/>
                    </a:ext>
                  </a:extLst>
                </p14:cNvPr>
                <p14:cNvContentPartPr/>
                <p14:nvPr/>
              </p14:nvContentPartPr>
              <p14:xfrm>
                <a:off x="10367460" y="3976534"/>
                <a:ext cx="720" cy="360"/>
              </p14:xfrm>
            </p:contentPart>
          </mc:Choice>
          <mc:Fallback xmlns="">
            <p:pic>
              <p:nvPicPr>
                <p:cNvPr id="53" name="Ink 52">
                  <a:extLst>
                    <a:ext uri="{FF2B5EF4-FFF2-40B4-BE49-F238E27FC236}">
                      <a16:creationId xmlns:a16="http://schemas.microsoft.com/office/drawing/2014/main" id="{7F6BD651-F3F1-A9A6-2322-9815BDC73463}"/>
                    </a:ext>
                  </a:extLst>
                </p:cNvPr>
                <p:cNvPicPr/>
                <p:nvPr/>
              </p:nvPicPr>
              <p:blipFill>
                <a:blip r:embed="rId26"/>
                <a:stretch>
                  <a:fillRect/>
                </a:stretch>
              </p:blipFill>
              <p:spPr>
                <a:xfrm>
                  <a:off x="10349460" y="3958534"/>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51BD25A2-5470-8C29-C349-58B653E6DF1B}"/>
                    </a:ext>
                  </a:extLst>
                </p14:cNvPr>
                <p14:cNvContentPartPr/>
                <p14:nvPr/>
              </p14:nvContentPartPr>
              <p14:xfrm>
                <a:off x="10355940" y="3974014"/>
                <a:ext cx="360" cy="360"/>
              </p14:xfrm>
            </p:contentPart>
          </mc:Choice>
          <mc:Fallback xmlns="">
            <p:pic>
              <p:nvPicPr>
                <p:cNvPr id="54" name="Ink 53">
                  <a:extLst>
                    <a:ext uri="{FF2B5EF4-FFF2-40B4-BE49-F238E27FC236}">
                      <a16:creationId xmlns:a16="http://schemas.microsoft.com/office/drawing/2014/main" id="{55DD7715-3071-9336-6506-A248406B08A7}"/>
                    </a:ext>
                  </a:extLst>
                </p:cNvPr>
                <p:cNvPicPr/>
                <p:nvPr/>
              </p:nvPicPr>
              <p:blipFill>
                <a:blip r:embed="rId28"/>
                <a:stretch>
                  <a:fillRect/>
                </a:stretch>
              </p:blipFill>
              <p:spPr>
                <a:xfrm>
                  <a:off x="10337940" y="395637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5" name="Ink 24">
                  <a:extLst>
                    <a:ext uri="{FF2B5EF4-FFF2-40B4-BE49-F238E27FC236}">
                      <a16:creationId xmlns:a16="http://schemas.microsoft.com/office/drawing/2014/main" id="{B8C88AA5-8D1D-5D16-603B-69D11B10E64C}"/>
                    </a:ext>
                  </a:extLst>
                </p14:cNvPr>
                <p14:cNvContentPartPr/>
                <p14:nvPr/>
              </p14:nvContentPartPr>
              <p14:xfrm>
                <a:off x="10496340" y="3978694"/>
                <a:ext cx="938520" cy="524520"/>
              </p14:xfrm>
            </p:contentPart>
          </mc:Choice>
          <mc:Fallback xmlns="">
            <p:pic>
              <p:nvPicPr>
                <p:cNvPr id="60" name="Ink 59">
                  <a:extLst>
                    <a:ext uri="{FF2B5EF4-FFF2-40B4-BE49-F238E27FC236}">
                      <a16:creationId xmlns:a16="http://schemas.microsoft.com/office/drawing/2014/main" id="{4F1BDF26-8792-4A0F-2C09-95FEE9530E49}"/>
                    </a:ext>
                  </a:extLst>
                </p:cNvPr>
                <p:cNvPicPr/>
                <p:nvPr/>
              </p:nvPicPr>
              <p:blipFill>
                <a:blip r:embed="rId30"/>
                <a:stretch>
                  <a:fillRect/>
                </a:stretch>
              </p:blipFill>
              <p:spPr>
                <a:xfrm>
                  <a:off x="10478700" y="3961054"/>
                  <a:ext cx="974160" cy="56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26" name="Ink 25">
                <a:extLst>
                  <a:ext uri="{FF2B5EF4-FFF2-40B4-BE49-F238E27FC236}">
                    <a16:creationId xmlns:a16="http://schemas.microsoft.com/office/drawing/2014/main" id="{C0A38CDC-9ABA-AE81-C985-87D7EB6BBEC7}"/>
                  </a:ext>
                </a:extLst>
              </p14:cNvPr>
              <p14:cNvContentPartPr/>
              <p14:nvPr/>
            </p14:nvContentPartPr>
            <p14:xfrm>
              <a:off x="11846305" y="2181435"/>
              <a:ext cx="2880" cy="543240"/>
            </p14:xfrm>
          </p:contentPart>
        </mc:Choice>
        <mc:Fallback xmlns="">
          <p:pic>
            <p:nvPicPr>
              <p:cNvPr id="26" name="Ink 25">
                <a:extLst>
                  <a:ext uri="{FF2B5EF4-FFF2-40B4-BE49-F238E27FC236}">
                    <a16:creationId xmlns:a16="http://schemas.microsoft.com/office/drawing/2014/main" id="{C0A38CDC-9ABA-AE81-C985-87D7EB6BBEC7}"/>
                  </a:ext>
                </a:extLst>
              </p:cNvPr>
              <p:cNvPicPr/>
              <p:nvPr/>
            </p:nvPicPr>
            <p:blipFill>
              <a:blip r:embed="rId77"/>
              <a:stretch>
                <a:fillRect/>
              </a:stretch>
            </p:blipFill>
            <p:spPr>
              <a:xfrm>
                <a:off x="11828305" y="2163423"/>
                <a:ext cx="38520" cy="578904"/>
              </a:xfrm>
              <a:prstGeom prst="rect">
                <a:avLst/>
              </a:prstGeom>
            </p:spPr>
          </p:pic>
        </mc:Fallback>
      </mc:AlternateContent>
      <p:grpSp>
        <p:nvGrpSpPr>
          <p:cNvPr id="27" name="Group 26">
            <a:extLst>
              <a:ext uri="{FF2B5EF4-FFF2-40B4-BE49-F238E27FC236}">
                <a16:creationId xmlns:a16="http://schemas.microsoft.com/office/drawing/2014/main" id="{12246259-782A-F94F-343C-32E263538D7D}"/>
              </a:ext>
            </a:extLst>
          </p:cNvPr>
          <p:cNvGrpSpPr/>
          <p:nvPr/>
        </p:nvGrpSpPr>
        <p:grpSpPr>
          <a:xfrm>
            <a:off x="11841265" y="2729355"/>
            <a:ext cx="7920" cy="455040"/>
            <a:chOff x="11427300" y="5060134"/>
            <a:chExt cx="7920" cy="455040"/>
          </a:xfrm>
        </p:grpSpPr>
        <mc:AlternateContent xmlns:mc="http://schemas.openxmlformats.org/markup-compatibility/2006" xmlns:p14="http://schemas.microsoft.com/office/powerpoint/2010/main">
          <mc:Choice Requires="p14">
            <p:contentPart p14:bwMode="auto" r:id="rId78">
              <p14:nvContentPartPr>
                <p14:cNvPr id="28" name="Ink 27">
                  <a:extLst>
                    <a:ext uri="{FF2B5EF4-FFF2-40B4-BE49-F238E27FC236}">
                      <a16:creationId xmlns:a16="http://schemas.microsoft.com/office/drawing/2014/main" id="{EADF0847-C150-BB4A-63C9-681B5EF6BCC2}"/>
                    </a:ext>
                  </a:extLst>
                </p14:cNvPr>
                <p14:cNvContentPartPr/>
                <p14:nvPr/>
              </p14:nvContentPartPr>
              <p14:xfrm>
                <a:off x="11432340" y="5060134"/>
                <a:ext cx="2880" cy="305280"/>
              </p14:xfrm>
            </p:contentPart>
          </mc:Choice>
          <mc:Fallback xmlns="">
            <p:pic>
              <p:nvPicPr>
                <p:cNvPr id="63" name="Ink 62">
                  <a:extLst>
                    <a:ext uri="{FF2B5EF4-FFF2-40B4-BE49-F238E27FC236}">
                      <a16:creationId xmlns:a16="http://schemas.microsoft.com/office/drawing/2014/main" id="{81D6C33D-5BDA-B612-7FE1-836F1AA980ED}"/>
                    </a:ext>
                  </a:extLst>
                </p:cNvPr>
                <p:cNvPicPr/>
                <p:nvPr/>
              </p:nvPicPr>
              <p:blipFill>
                <a:blip r:embed="rId34"/>
                <a:stretch>
                  <a:fillRect/>
                </a:stretch>
              </p:blipFill>
              <p:spPr>
                <a:xfrm>
                  <a:off x="11414340" y="5042134"/>
                  <a:ext cx="38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9" name="Ink 28">
                  <a:extLst>
                    <a:ext uri="{FF2B5EF4-FFF2-40B4-BE49-F238E27FC236}">
                      <a16:creationId xmlns:a16="http://schemas.microsoft.com/office/drawing/2014/main" id="{FAB64989-528C-5607-8467-9E712948418C}"/>
                    </a:ext>
                  </a:extLst>
                </p14:cNvPr>
                <p14:cNvContentPartPr/>
                <p14:nvPr/>
              </p14:nvContentPartPr>
              <p14:xfrm>
                <a:off x="11427300" y="5369374"/>
                <a:ext cx="5400" cy="145800"/>
              </p14:xfrm>
            </p:contentPart>
          </mc:Choice>
          <mc:Fallback xmlns="">
            <p:pic>
              <p:nvPicPr>
                <p:cNvPr id="64" name="Ink 63">
                  <a:extLst>
                    <a:ext uri="{FF2B5EF4-FFF2-40B4-BE49-F238E27FC236}">
                      <a16:creationId xmlns:a16="http://schemas.microsoft.com/office/drawing/2014/main" id="{5D7674DE-244D-6C42-8680-BF5C5B170705}"/>
                    </a:ext>
                  </a:extLst>
                </p:cNvPr>
                <p:cNvPicPr/>
                <p:nvPr/>
              </p:nvPicPr>
              <p:blipFill>
                <a:blip r:embed="rId36"/>
                <a:stretch>
                  <a:fillRect/>
                </a:stretch>
              </p:blipFill>
              <p:spPr>
                <a:xfrm>
                  <a:off x="11409660" y="5351734"/>
                  <a:ext cx="41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30" name="Ink 29">
                <a:extLst>
                  <a:ext uri="{FF2B5EF4-FFF2-40B4-BE49-F238E27FC236}">
                    <a16:creationId xmlns:a16="http://schemas.microsoft.com/office/drawing/2014/main" id="{DE03C733-572F-C093-9FED-AB4665E13DFD}"/>
                  </a:ext>
                </a:extLst>
              </p14:cNvPr>
              <p14:cNvContentPartPr/>
              <p14:nvPr/>
            </p14:nvContentPartPr>
            <p14:xfrm>
              <a:off x="11838745" y="3190965"/>
              <a:ext cx="14760" cy="160200"/>
            </p14:xfrm>
          </p:contentPart>
        </mc:Choice>
        <mc:Fallback xmlns="">
          <p:pic>
            <p:nvPicPr>
              <p:cNvPr id="30" name="Ink 29">
                <a:extLst>
                  <a:ext uri="{FF2B5EF4-FFF2-40B4-BE49-F238E27FC236}">
                    <a16:creationId xmlns:a16="http://schemas.microsoft.com/office/drawing/2014/main" id="{DE03C733-572F-C093-9FED-AB4665E13DFD}"/>
                  </a:ext>
                </a:extLst>
              </p:cNvPr>
              <p:cNvPicPr/>
              <p:nvPr/>
            </p:nvPicPr>
            <p:blipFill>
              <a:blip r:embed="rId81"/>
              <a:stretch>
                <a:fillRect/>
              </a:stretch>
            </p:blipFill>
            <p:spPr>
              <a:xfrm>
                <a:off x="11820745" y="3172965"/>
                <a:ext cx="5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1" name="Ink 30">
                <a:extLst>
                  <a:ext uri="{FF2B5EF4-FFF2-40B4-BE49-F238E27FC236}">
                    <a16:creationId xmlns:a16="http://schemas.microsoft.com/office/drawing/2014/main" id="{D1B5B3F7-ECB2-EFE1-EC0F-E59BD332D21B}"/>
                  </a:ext>
                </a:extLst>
              </p14:cNvPr>
              <p14:cNvContentPartPr/>
              <p14:nvPr/>
            </p14:nvContentPartPr>
            <p14:xfrm>
              <a:off x="10354825" y="3539085"/>
              <a:ext cx="443160" cy="121680"/>
            </p14:xfrm>
          </p:contentPart>
        </mc:Choice>
        <mc:Fallback xmlns="">
          <p:pic>
            <p:nvPicPr>
              <p:cNvPr id="31" name="Ink 30">
                <a:extLst>
                  <a:ext uri="{FF2B5EF4-FFF2-40B4-BE49-F238E27FC236}">
                    <a16:creationId xmlns:a16="http://schemas.microsoft.com/office/drawing/2014/main" id="{D1B5B3F7-ECB2-EFE1-EC0F-E59BD332D21B}"/>
                  </a:ext>
                </a:extLst>
              </p:cNvPr>
              <p:cNvPicPr/>
              <p:nvPr/>
            </p:nvPicPr>
            <p:blipFill>
              <a:blip r:embed="rId83"/>
              <a:stretch>
                <a:fillRect/>
              </a:stretch>
            </p:blipFill>
            <p:spPr>
              <a:xfrm>
                <a:off x="10336825" y="3521085"/>
                <a:ext cx="478800" cy="157320"/>
              </a:xfrm>
              <a:prstGeom prst="rect">
                <a:avLst/>
              </a:prstGeom>
            </p:spPr>
          </p:pic>
        </mc:Fallback>
      </mc:AlternateContent>
      <p:grpSp>
        <p:nvGrpSpPr>
          <p:cNvPr id="32" name="Group 31">
            <a:extLst>
              <a:ext uri="{FF2B5EF4-FFF2-40B4-BE49-F238E27FC236}">
                <a16:creationId xmlns:a16="http://schemas.microsoft.com/office/drawing/2014/main" id="{852F2A85-2A8B-A0EB-A39B-D0F393A8F1C7}"/>
              </a:ext>
            </a:extLst>
          </p:cNvPr>
          <p:cNvGrpSpPr/>
          <p:nvPr/>
        </p:nvGrpSpPr>
        <p:grpSpPr>
          <a:xfrm>
            <a:off x="10350865" y="3252975"/>
            <a:ext cx="1494000" cy="407790"/>
            <a:chOff x="9936900" y="5583754"/>
            <a:chExt cx="1494000" cy="407790"/>
          </a:xfrm>
        </p:grpSpPr>
        <mc:AlternateContent xmlns:mc="http://schemas.openxmlformats.org/markup-compatibility/2006" xmlns:p14="http://schemas.microsoft.com/office/powerpoint/2010/main">
          <mc:Choice Requires="p14">
            <p:contentPart p14:bwMode="auto" r:id="rId84">
              <p14:nvContentPartPr>
                <p14:cNvPr id="33" name="Ink 32">
                  <a:extLst>
                    <a:ext uri="{FF2B5EF4-FFF2-40B4-BE49-F238E27FC236}">
                      <a16:creationId xmlns:a16="http://schemas.microsoft.com/office/drawing/2014/main" id="{52BF9DBB-F869-5456-61A0-1DED53DB9097}"/>
                    </a:ext>
                  </a:extLst>
                </p14:cNvPr>
                <p14:cNvContentPartPr/>
                <p14:nvPr/>
              </p14:nvContentPartPr>
              <p14:xfrm>
                <a:off x="9936900" y="5583754"/>
                <a:ext cx="360" cy="360"/>
              </p14:xfrm>
            </p:contentPart>
          </mc:Choice>
          <mc:Fallback xmlns="">
            <p:pic>
              <p:nvPicPr>
                <p:cNvPr id="18" name="Ink 17">
                  <a:extLst>
                    <a:ext uri="{FF2B5EF4-FFF2-40B4-BE49-F238E27FC236}">
                      <a16:creationId xmlns:a16="http://schemas.microsoft.com/office/drawing/2014/main" id="{390DF342-BA22-9F30-EF00-3C0B56FB76B4}"/>
                    </a:ext>
                  </a:extLst>
                </p:cNvPr>
                <p:cNvPicPr/>
                <p:nvPr/>
              </p:nvPicPr>
              <p:blipFill>
                <a:blip r:embed="rId11"/>
                <a:stretch>
                  <a:fillRect/>
                </a:stretch>
              </p:blipFill>
              <p:spPr>
                <a:xfrm>
                  <a:off x="9873900" y="55211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4" name="Ink 33">
                  <a:extLst>
                    <a:ext uri="{FF2B5EF4-FFF2-40B4-BE49-F238E27FC236}">
                      <a16:creationId xmlns:a16="http://schemas.microsoft.com/office/drawing/2014/main" id="{EB5C5BF2-5D88-61E9-CBB8-20D0076DBF1B}"/>
                    </a:ext>
                  </a:extLst>
                </p14:cNvPr>
                <p14:cNvContentPartPr/>
                <p14:nvPr/>
              </p14:nvContentPartPr>
              <p14:xfrm>
                <a:off x="9941580" y="5662594"/>
                <a:ext cx="360" cy="360"/>
              </p14:xfrm>
            </p:contentPart>
          </mc:Choice>
          <mc:Fallback xmlns="">
            <p:pic>
              <p:nvPicPr>
                <p:cNvPr id="19" name="Ink 18">
                  <a:extLst>
                    <a:ext uri="{FF2B5EF4-FFF2-40B4-BE49-F238E27FC236}">
                      <a16:creationId xmlns:a16="http://schemas.microsoft.com/office/drawing/2014/main" id="{2DF4C2CC-90BF-8058-09EF-9163A27E0D59}"/>
                    </a:ext>
                  </a:extLst>
                </p:cNvPr>
                <p:cNvPicPr/>
                <p:nvPr/>
              </p:nvPicPr>
              <p:blipFill>
                <a:blip r:embed="rId11"/>
                <a:stretch>
                  <a:fillRect/>
                </a:stretch>
              </p:blipFill>
              <p:spPr>
                <a:xfrm>
                  <a:off x="9878580" y="559959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5" name="Ink 34">
                  <a:extLst>
                    <a:ext uri="{FF2B5EF4-FFF2-40B4-BE49-F238E27FC236}">
                      <a16:creationId xmlns:a16="http://schemas.microsoft.com/office/drawing/2014/main" id="{36797F0B-0B08-4895-57E2-5A1BE2F6FBCD}"/>
                    </a:ext>
                  </a:extLst>
                </p14:cNvPr>
                <p14:cNvContentPartPr/>
                <p14:nvPr/>
              </p14:nvContentPartPr>
              <p14:xfrm>
                <a:off x="9944100" y="5731354"/>
                <a:ext cx="360" cy="360"/>
              </p14:xfrm>
            </p:contentPart>
          </mc:Choice>
          <mc:Fallback xmlns="">
            <p:pic>
              <p:nvPicPr>
                <p:cNvPr id="20" name="Ink 19">
                  <a:extLst>
                    <a:ext uri="{FF2B5EF4-FFF2-40B4-BE49-F238E27FC236}">
                      <a16:creationId xmlns:a16="http://schemas.microsoft.com/office/drawing/2014/main" id="{EA6B84CA-554F-1D10-6A03-910EF006C6D7}"/>
                    </a:ext>
                  </a:extLst>
                </p:cNvPr>
                <p:cNvPicPr/>
                <p:nvPr/>
              </p:nvPicPr>
              <p:blipFill>
                <a:blip r:embed="rId11"/>
                <a:stretch>
                  <a:fillRect/>
                </a:stretch>
              </p:blipFill>
              <p:spPr>
                <a:xfrm>
                  <a:off x="9881100" y="56687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6" name="Ink 35">
                  <a:extLst>
                    <a:ext uri="{FF2B5EF4-FFF2-40B4-BE49-F238E27FC236}">
                      <a16:creationId xmlns:a16="http://schemas.microsoft.com/office/drawing/2014/main" id="{15F250FB-ECC5-9F24-532C-296505771152}"/>
                    </a:ext>
                  </a:extLst>
                </p14:cNvPr>
                <p14:cNvContentPartPr/>
                <p14:nvPr/>
              </p14:nvContentPartPr>
              <p14:xfrm>
                <a:off x="9950940" y="5805154"/>
                <a:ext cx="360" cy="360"/>
              </p14:xfrm>
            </p:contentPart>
          </mc:Choice>
          <mc:Fallback xmlns="">
            <p:pic>
              <p:nvPicPr>
                <p:cNvPr id="21" name="Ink 20">
                  <a:extLst>
                    <a:ext uri="{FF2B5EF4-FFF2-40B4-BE49-F238E27FC236}">
                      <a16:creationId xmlns:a16="http://schemas.microsoft.com/office/drawing/2014/main" id="{1A5EE460-F685-EEEC-C84F-1670AED1BACC}"/>
                    </a:ext>
                  </a:extLst>
                </p:cNvPr>
                <p:cNvPicPr/>
                <p:nvPr/>
              </p:nvPicPr>
              <p:blipFill>
                <a:blip r:embed="rId11"/>
                <a:stretch>
                  <a:fillRect/>
                </a:stretch>
              </p:blipFill>
              <p:spPr>
                <a:xfrm>
                  <a:off x="9888300" y="57425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7" name="Ink 36">
                  <a:extLst>
                    <a:ext uri="{FF2B5EF4-FFF2-40B4-BE49-F238E27FC236}">
                      <a16:creationId xmlns:a16="http://schemas.microsoft.com/office/drawing/2014/main" id="{E9E92672-412F-6126-710F-6F0F2ABDF636}"/>
                    </a:ext>
                  </a:extLst>
                </p14:cNvPr>
                <p14:cNvContentPartPr/>
                <p14:nvPr/>
              </p14:nvContentPartPr>
              <p14:xfrm>
                <a:off x="11027340" y="5688784"/>
                <a:ext cx="403560" cy="285480"/>
              </p14:xfrm>
            </p:contentPart>
          </mc:Choice>
          <mc:Fallback xmlns="">
            <p:pic>
              <p:nvPicPr>
                <p:cNvPr id="67" name="Ink 66">
                  <a:extLst>
                    <a:ext uri="{FF2B5EF4-FFF2-40B4-BE49-F238E27FC236}">
                      <a16:creationId xmlns:a16="http://schemas.microsoft.com/office/drawing/2014/main" id="{E589C410-9326-B79B-F0D6-15A2E41AFBE9}"/>
                    </a:ext>
                  </a:extLst>
                </p:cNvPr>
                <p:cNvPicPr/>
                <p:nvPr/>
              </p:nvPicPr>
              <p:blipFill>
                <a:blip r:embed="rId46"/>
                <a:stretch>
                  <a:fillRect/>
                </a:stretch>
              </p:blipFill>
              <p:spPr>
                <a:xfrm>
                  <a:off x="11009700" y="5670784"/>
                  <a:ext cx="439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8" name="Ink 37">
                  <a:extLst>
                    <a:ext uri="{FF2B5EF4-FFF2-40B4-BE49-F238E27FC236}">
                      <a16:creationId xmlns:a16="http://schemas.microsoft.com/office/drawing/2014/main" id="{F92D7B96-5C99-2903-5602-B3B1FF3C1F37}"/>
                    </a:ext>
                  </a:extLst>
                </p14:cNvPr>
                <p14:cNvContentPartPr/>
                <p14:nvPr/>
              </p14:nvContentPartPr>
              <p14:xfrm>
                <a:off x="10567620" y="5972104"/>
                <a:ext cx="455400" cy="12240"/>
              </p14:xfrm>
            </p:contentPart>
          </mc:Choice>
          <mc:Fallback xmlns="">
            <p:pic>
              <p:nvPicPr>
                <p:cNvPr id="68" name="Ink 67">
                  <a:extLst>
                    <a:ext uri="{FF2B5EF4-FFF2-40B4-BE49-F238E27FC236}">
                      <a16:creationId xmlns:a16="http://schemas.microsoft.com/office/drawing/2014/main" id="{69401620-4281-1BCE-254C-AB2512016ABA}"/>
                    </a:ext>
                  </a:extLst>
                </p:cNvPr>
                <p:cNvPicPr/>
                <p:nvPr/>
              </p:nvPicPr>
              <p:blipFill>
                <a:blip r:embed="rId48"/>
                <a:stretch>
                  <a:fillRect/>
                </a:stretch>
              </p:blipFill>
              <p:spPr>
                <a:xfrm>
                  <a:off x="10549980" y="5954104"/>
                  <a:ext cx="49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9" name="Ink 38">
                  <a:extLst>
                    <a:ext uri="{FF2B5EF4-FFF2-40B4-BE49-F238E27FC236}">
                      <a16:creationId xmlns:a16="http://schemas.microsoft.com/office/drawing/2014/main" id="{9083E877-5FA8-2E3D-AF49-2A530841D72B}"/>
                    </a:ext>
                  </a:extLst>
                </p14:cNvPr>
                <p14:cNvContentPartPr/>
                <p14:nvPr/>
              </p14:nvContentPartPr>
              <p14:xfrm>
                <a:off x="10150020" y="5983984"/>
                <a:ext cx="413280" cy="7560"/>
              </p14:xfrm>
            </p:contentPart>
          </mc:Choice>
          <mc:Fallback xmlns="">
            <p:pic>
              <p:nvPicPr>
                <p:cNvPr id="70" name="Ink 69">
                  <a:extLst>
                    <a:ext uri="{FF2B5EF4-FFF2-40B4-BE49-F238E27FC236}">
                      <a16:creationId xmlns:a16="http://schemas.microsoft.com/office/drawing/2014/main" id="{04EFD395-94CE-E591-6728-D9C06994AF18}"/>
                    </a:ext>
                  </a:extLst>
                </p:cNvPr>
                <p:cNvPicPr/>
                <p:nvPr/>
              </p:nvPicPr>
              <p:blipFill>
                <a:blip r:embed="rId50"/>
                <a:stretch>
                  <a:fillRect/>
                </a:stretch>
              </p:blipFill>
              <p:spPr>
                <a:xfrm>
                  <a:off x="10132380" y="5965984"/>
                  <a:ext cx="44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0" name="Ink 39">
                  <a:extLst>
                    <a:ext uri="{FF2B5EF4-FFF2-40B4-BE49-F238E27FC236}">
                      <a16:creationId xmlns:a16="http://schemas.microsoft.com/office/drawing/2014/main" id="{D888506B-CE72-9E33-5E18-B3FCAAEE0997}"/>
                    </a:ext>
                  </a:extLst>
                </p14:cNvPr>
                <p14:cNvContentPartPr/>
                <p14:nvPr/>
              </p14:nvContentPartPr>
              <p14:xfrm>
                <a:off x="10146420" y="5957704"/>
                <a:ext cx="741960" cy="29160"/>
              </p14:xfrm>
            </p:contentPart>
          </mc:Choice>
          <mc:Fallback xmlns="">
            <p:pic>
              <p:nvPicPr>
                <p:cNvPr id="73" name="Ink 72">
                  <a:extLst>
                    <a:ext uri="{FF2B5EF4-FFF2-40B4-BE49-F238E27FC236}">
                      <a16:creationId xmlns:a16="http://schemas.microsoft.com/office/drawing/2014/main" id="{BA5AC555-9E13-0A67-B6D6-A06A944BF7B1}"/>
                    </a:ext>
                  </a:extLst>
                </p:cNvPr>
                <p:cNvPicPr/>
                <p:nvPr/>
              </p:nvPicPr>
              <p:blipFill>
                <a:blip r:embed="rId52"/>
                <a:stretch>
                  <a:fillRect/>
                </a:stretch>
              </p:blipFill>
              <p:spPr>
                <a:xfrm>
                  <a:off x="10128420" y="5939704"/>
                  <a:ext cx="777600" cy="64800"/>
                </a:xfrm>
                <a:prstGeom prst="rect">
                  <a:avLst/>
                </a:prstGeom>
              </p:spPr>
            </p:pic>
          </mc:Fallback>
        </mc:AlternateContent>
      </p:grpSp>
      <p:sp>
        <p:nvSpPr>
          <p:cNvPr id="41" name="Rectangle: Rounded Corners 40">
            <a:extLst>
              <a:ext uri="{FF2B5EF4-FFF2-40B4-BE49-F238E27FC236}">
                <a16:creationId xmlns:a16="http://schemas.microsoft.com/office/drawing/2014/main" id="{1EE618ED-C3DE-7CEF-6812-B6BC1AA60532}"/>
              </a:ext>
            </a:extLst>
          </p:cNvPr>
          <p:cNvSpPr/>
          <p:nvPr/>
        </p:nvSpPr>
        <p:spPr>
          <a:xfrm>
            <a:off x="10294565" y="1647496"/>
            <a:ext cx="1546225" cy="2000249"/>
          </a:xfrm>
          <a:prstGeom prst="roundRect">
            <a:avLst>
              <a:gd name="adj" fmla="val 16935"/>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88164A95-36AA-3FA1-A36B-B726F73C3FD2}"/>
                  </a:ext>
                </a:extLst>
              </p14:cNvPr>
              <p14:cNvContentPartPr/>
              <p14:nvPr/>
            </p14:nvContentPartPr>
            <p14:xfrm>
              <a:off x="9051100" y="1661974"/>
              <a:ext cx="768960" cy="70920"/>
            </p14:xfrm>
          </p:contentPart>
        </mc:Choice>
        <mc:Fallback xmlns="">
          <p:pic>
            <p:nvPicPr>
              <p:cNvPr id="42" name="Ink 41">
                <a:extLst>
                  <a:ext uri="{FF2B5EF4-FFF2-40B4-BE49-F238E27FC236}">
                    <a16:creationId xmlns:a16="http://schemas.microsoft.com/office/drawing/2014/main" id="{88164A95-36AA-3FA1-A36B-B726F73C3FD2}"/>
                  </a:ext>
                </a:extLst>
              </p:cNvPr>
              <p:cNvPicPr/>
              <p:nvPr/>
            </p:nvPicPr>
            <p:blipFill>
              <a:blip r:embed="rId93"/>
              <a:stretch>
                <a:fillRect/>
              </a:stretch>
            </p:blipFill>
            <p:spPr>
              <a:xfrm>
                <a:off x="9015460" y="1626334"/>
                <a:ext cx="840600" cy="142560"/>
              </a:xfrm>
              <a:prstGeom prst="rect">
                <a:avLst/>
              </a:prstGeom>
            </p:spPr>
          </p:pic>
        </mc:Fallback>
      </mc:AlternateContent>
      <p:grpSp>
        <p:nvGrpSpPr>
          <p:cNvPr id="47" name="Group 46">
            <a:extLst>
              <a:ext uri="{FF2B5EF4-FFF2-40B4-BE49-F238E27FC236}">
                <a16:creationId xmlns:a16="http://schemas.microsoft.com/office/drawing/2014/main" id="{8E796C51-1705-9885-148C-C9373557273E}"/>
              </a:ext>
            </a:extLst>
          </p:cNvPr>
          <p:cNvGrpSpPr/>
          <p:nvPr/>
        </p:nvGrpSpPr>
        <p:grpSpPr>
          <a:xfrm>
            <a:off x="9556540" y="1661254"/>
            <a:ext cx="636480" cy="267840"/>
            <a:chOff x="9556540" y="1661254"/>
            <a:chExt cx="636480" cy="267840"/>
          </a:xfrm>
        </p:grpSpPr>
        <mc:AlternateContent xmlns:mc="http://schemas.openxmlformats.org/markup-compatibility/2006" xmlns:p14="http://schemas.microsoft.com/office/powerpoint/2010/main">
          <mc:Choice Requires="p14">
            <p:contentPart p14:bwMode="auto" r:id="rId94">
              <p14:nvContentPartPr>
                <p14:cNvPr id="44" name="Ink 43">
                  <a:extLst>
                    <a:ext uri="{FF2B5EF4-FFF2-40B4-BE49-F238E27FC236}">
                      <a16:creationId xmlns:a16="http://schemas.microsoft.com/office/drawing/2014/main" id="{678FF5DA-1C5E-20DD-836B-930346ABB0BE}"/>
                    </a:ext>
                  </a:extLst>
                </p14:cNvPr>
                <p14:cNvContentPartPr/>
                <p14:nvPr/>
              </p14:nvContentPartPr>
              <p14:xfrm>
                <a:off x="9556540" y="1662694"/>
                <a:ext cx="495000" cy="55800"/>
              </p14:xfrm>
            </p:contentPart>
          </mc:Choice>
          <mc:Fallback xmlns="">
            <p:pic>
              <p:nvPicPr>
                <p:cNvPr id="44" name="Ink 43">
                  <a:extLst>
                    <a:ext uri="{FF2B5EF4-FFF2-40B4-BE49-F238E27FC236}">
                      <a16:creationId xmlns:a16="http://schemas.microsoft.com/office/drawing/2014/main" id="{678FF5DA-1C5E-20DD-836B-930346ABB0BE}"/>
                    </a:ext>
                  </a:extLst>
                </p:cNvPr>
                <p:cNvPicPr/>
                <p:nvPr/>
              </p:nvPicPr>
              <p:blipFill>
                <a:blip r:embed="rId95"/>
                <a:stretch>
                  <a:fillRect/>
                </a:stretch>
              </p:blipFill>
              <p:spPr>
                <a:xfrm>
                  <a:off x="9520540" y="1626694"/>
                  <a:ext cx="566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5" name="Ink 44">
                  <a:extLst>
                    <a:ext uri="{FF2B5EF4-FFF2-40B4-BE49-F238E27FC236}">
                      <a16:creationId xmlns:a16="http://schemas.microsoft.com/office/drawing/2014/main" id="{324D4BB6-FDC6-5B6E-B7D9-411F877530AD}"/>
                    </a:ext>
                  </a:extLst>
                </p14:cNvPr>
                <p14:cNvContentPartPr/>
                <p14:nvPr/>
              </p14:nvContentPartPr>
              <p14:xfrm>
                <a:off x="9919060" y="1661254"/>
                <a:ext cx="89640" cy="3960"/>
              </p14:xfrm>
            </p:contentPart>
          </mc:Choice>
          <mc:Fallback xmlns="">
            <p:pic>
              <p:nvPicPr>
                <p:cNvPr id="45" name="Ink 44">
                  <a:extLst>
                    <a:ext uri="{FF2B5EF4-FFF2-40B4-BE49-F238E27FC236}">
                      <a16:creationId xmlns:a16="http://schemas.microsoft.com/office/drawing/2014/main" id="{324D4BB6-FDC6-5B6E-B7D9-411F877530AD}"/>
                    </a:ext>
                  </a:extLst>
                </p:cNvPr>
                <p:cNvPicPr/>
                <p:nvPr/>
              </p:nvPicPr>
              <p:blipFill>
                <a:blip r:embed="rId97"/>
                <a:stretch>
                  <a:fillRect/>
                </a:stretch>
              </p:blipFill>
              <p:spPr>
                <a:xfrm>
                  <a:off x="9883060" y="1625254"/>
                  <a:ext cx="161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6" name="Ink 45">
                  <a:extLst>
                    <a:ext uri="{FF2B5EF4-FFF2-40B4-BE49-F238E27FC236}">
                      <a16:creationId xmlns:a16="http://schemas.microsoft.com/office/drawing/2014/main" id="{72B007A9-D48F-D1AC-2A89-C023EDA8442C}"/>
                    </a:ext>
                  </a:extLst>
                </p14:cNvPr>
                <p14:cNvContentPartPr/>
                <p14:nvPr/>
              </p14:nvContentPartPr>
              <p14:xfrm>
                <a:off x="10093300" y="1661254"/>
                <a:ext cx="99720" cy="267840"/>
              </p14:xfrm>
            </p:contentPart>
          </mc:Choice>
          <mc:Fallback xmlns="">
            <p:pic>
              <p:nvPicPr>
                <p:cNvPr id="46" name="Ink 45">
                  <a:extLst>
                    <a:ext uri="{FF2B5EF4-FFF2-40B4-BE49-F238E27FC236}">
                      <a16:creationId xmlns:a16="http://schemas.microsoft.com/office/drawing/2014/main" id="{72B007A9-D48F-D1AC-2A89-C023EDA8442C}"/>
                    </a:ext>
                  </a:extLst>
                </p:cNvPr>
                <p:cNvPicPr/>
                <p:nvPr/>
              </p:nvPicPr>
              <p:blipFill>
                <a:blip r:embed="rId99"/>
                <a:stretch>
                  <a:fillRect/>
                </a:stretch>
              </p:blipFill>
              <p:spPr>
                <a:xfrm>
                  <a:off x="10057660" y="1625614"/>
                  <a:ext cx="171360" cy="33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48" name="Ink 47">
                <a:extLst>
                  <a:ext uri="{FF2B5EF4-FFF2-40B4-BE49-F238E27FC236}">
                    <a16:creationId xmlns:a16="http://schemas.microsoft.com/office/drawing/2014/main" id="{27A60E63-56F7-B89C-F8A4-75B982872928}"/>
                  </a:ext>
                </a:extLst>
              </p14:cNvPr>
              <p14:cNvContentPartPr/>
              <p14:nvPr/>
            </p14:nvContentPartPr>
            <p14:xfrm>
              <a:off x="8950300" y="1736134"/>
              <a:ext cx="94320" cy="184680"/>
            </p14:xfrm>
          </p:contentPart>
        </mc:Choice>
        <mc:Fallback xmlns="">
          <p:pic>
            <p:nvPicPr>
              <p:cNvPr id="48" name="Ink 47">
                <a:extLst>
                  <a:ext uri="{FF2B5EF4-FFF2-40B4-BE49-F238E27FC236}">
                    <a16:creationId xmlns:a16="http://schemas.microsoft.com/office/drawing/2014/main" id="{27A60E63-56F7-B89C-F8A4-75B982872928}"/>
                  </a:ext>
                </a:extLst>
              </p:cNvPr>
              <p:cNvPicPr/>
              <p:nvPr/>
            </p:nvPicPr>
            <p:blipFill>
              <a:blip r:embed="rId101"/>
              <a:stretch>
                <a:fillRect/>
              </a:stretch>
            </p:blipFill>
            <p:spPr>
              <a:xfrm>
                <a:off x="8914300" y="1700134"/>
                <a:ext cx="165960" cy="256320"/>
              </a:xfrm>
              <a:prstGeom prst="rect">
                <a:avLst/>
              </a:prstGeom>
            </p:spPr>
          </p:pic>
        </mc:Fallback>
      </mc:AlternateContent>
      <p:grpSp>
        <p:nvGrpSpPr>
          <p:cNvPr id="53" name="Group 52">
            <a:extLst>
              <a:ext uri="{FF2B5EF4-FFF2-40B4-BE49-F238E27FC236}">
                <a16:creationId xmlns:a16="http://schemas.microsoft.com/office/drawing/2014/main" id="{BF3E49FB-6736-AE15-100A-54AC065154A9}"/>
              </a:ext>
            </a:extLst>
          </p:cNvPr>
          <p:cNvGrpSpPr/>
          <p:nvPr/>
        </p:nvGrpSpPr>
        <p:grpSpPr>
          <a:xfrm>
            <a:off x="8972980" y="2059774"/>
            <a:ext cx="18360" cy="349200"/>
            <a:chOff x="8972980" y="2059774"/>
            <a:chExt cx="18360" cy="349200"/>
          </a:xfrm>
        </p:grpSpPr>
        <mc:AlternateContent xmlns:mc="http://schemas.openxmlformats.org/markup-compatibility/2006" xmlns:p14="http://schemas.microsoft.com/office/powerpoint/2010/main">
          <mc:Choice Requires="p14">
            <p:contentPart p14:bwMode="auto" r:id="rId102">
              <p14:nvContentPartPr>
                <p14:cNvPr id="50" name="Ink 49">
                  <a:extLst>
                    <a:ext uri="{FF2B5EF4-FFF2-40B4-BE49-F238E27FC236}">
                      <a16:creationId xmlns:a16="http://schemas.microsoft.com/office/drawing/2014/main" id="{A5E518AB-4946-4715-4D56-8688F9DAF5B6}"/>
                    </a:ext>
                  </a:extLst>
                </p14:cNvPr>
                <p14:cNvContentPartPr/>
                <p14:nvPr/>
              </p14:nvContentPartPr>
              <p14:xfrm>
                <a:off x="8990980" y="2059774"/>
                <a:ext cx="360" cy="360"/>
              </p14:xfrm>
            </p:contentPart>
          </mc:Choice>
          <mc:Fallback xmlns="">
            <p:pic>
              <p:nvPicPr>
                <p:cNvPr id="50" name="Ink 49">
                  <a:extLst>
                    <a:ext uri="{FF2B5EF4-FFF2-40B4-BE49-F238E27FC236}">
                      <a16:creationId xmlns:a16="http://schemas.microsoft.com/office/drawing/2014/main" id="{A5E518AB-4946-4715-4D56-8688F9DAF5B6}"/>
                    </a:ext>
                  </a:extLst>
                </p:cNvPr>
                <p:cNvPicPr/>
                <p:nvPr/>
              </p:nvPicPr>
              <p:blipFill>
                <a:blip r:embed="rId103"/>
                <a:stretch>
                  <a:fillRect/>
                </a:stretch>
              </p:blipFill>
              <p:spPr>
                <a:xfrm>
                  <a:off x="8954980" y="20241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1" name="Ink 50">
                  <a:extLst>
                    <a:ext uri="{FF2B5EF4-FFF2-40B4-BE49-F238E27FC236}">
                      <a16:creationId xmlns:a16="http://schemas.microsoft.com/office/drawing/2014/main" id="{A2A39E09-5338-321A-A279-75071F3504E6}"/>
                    </a:ext>
                  </a:extLst>
                </p14:cNvPr>
                <p14:cNvContentPartPr/>
                <p14:nvPr/>
              </p14:nvContentPartPr>
              <p14:xfrm>
                <a:off x="8972980" y="2127454"/>
                <a:ext cx="11880" cy="281520"/>
              </p14:xfrm>
            </p:contentPart>
          </mc:Choice>
          <mc:Fallback xmlns="">
            <p:pic>
              <p:nvPicPr>
                <p:cNvPr id="51" name="Ink 50">
                  <a:extLst>
                    <a:ext uri="{FF2B5EF4-FFF2-40B4-BE49-F238E27FC236}">
                      <a16:creationId xmlns:a16="http://schemas.microsoft.com/office/drawing/2014/main" id="{A2A39E09-5338-321A-A279-75071F3504E6}"/>
                    </a:ext>
                  </a:extLst>
                </p:cNvPr>
                <p:cNvPicPr/>
                <p:nvPr/>
              </p:nvPicPr>
              <p:blipFill>
                <a:blip r:embed="rId105"/>
                <a:stretch>
                  <a:fillRect/>
                </a:stretch>
              </p:blipFill>
              <p:spPr>
                <a:xfrm>
                  <a:off x="8936980" y="2091814"/>
                  <a:ext cx="83520" cy="353160"/>
                </a:xfrm>
                <a:prstGeom prst="rect">
                  <a:avLst/>
                </a:prstGeom>
              </p:spPr>
            </p:pic>
          </mc:Fallback>
        </mc:AlternateContent>
      </p:grpSp>
      <p:grpSp>
        <p:nvGrpSpPr>
          <p:cNvPr id="55" name="Group 54">
            <a:extLst>
              <a:ext uri="{FF2B5EF4-FFF2-40B4-BE49-F238E27FC236}">
                <a16:creationId xmlns:a16="http://schemas.microsoft.com/office/drawing/2014/main" id="{E48E4E41-01E7-7E59-96B9-EB02AB458909}"/>
              </a:ext>
            </a:extLst>
          </p:cNvPr>
          <p:cNvGrpSpPr/>
          <p:nvPr/>
        </p:nvGrpSpPr>
        <p:grpSpPr>
          <a:xfrm>
            <a:off x="8951020" y="2415814"/>
            <a:ext cx="33120" cy="644040"/>
            <a:chOff x="8951020" y="2415814"/>
            <a:chExt cx="33120" cy="644040"/>
          </a:xfrm>
        </p:grpSpPr>
        <mc:AlternateContent xmlns:mc="http://schemas.openxmlformats.org/markup-compatibility/2006" xmlns:p14="http://schemas.microsoft.com/office/powerpoint/2010/main">
          <mc:Choice Requires="p14">
            <p:contentPart p14:bwMode="auto" r:id="rId106">
              <p14:nvContentPartPr>
                <p14:cNvPr id="52" name="Ink 51">
                  <a:extLst>
                    <a:ext uri="{FF2B5EF4-FFF2-40B4-BE49-F238E27FC236}">
                      <a16:creationId xmlns:a16="http://schemas.microsoft.com/office/drawing/2014/main" id="{B20EAC23-3FA4-7D2B-16CD-79B891422B6D}"/>
                    </a:ext>
                  </a:extLst>
                </p14:cNvPr>
                <p14:cNvContentPartPr/>
                <p14:nvPr/>
              </p14:nvContentPartPr>
              <p14:xfrm>
                <a:off x="8951020" y="2415814"/>
                <a:ext cx="32760" cy="605160"/>
              </p14:xfrm>
            </p:contentPart>
          </mc:Choice>
          <mc:Fallback xmlns="">
            <p:pic>
              <p:nvPicPr>
                <p:cNvPr id="52" name="Ink 51">
                  <a:extLst>
                    <a:ext uri="{FF2B5EF4-FFF2-40B4-BE49-F238E27FC236}">
                      <a16:creationId xmlns:a16="http://schemas.microsoft.com/office/drawing/2014/main" id="{B20EAC23-3FA4-7D2B-16CD-79B891422B6D}"/>
                    </a:ext>
                  </a:extLst>
                </p:cNvPr>
                <p:cNvPicPr/>
                <p:nvPr/>
              </p:nvPicPr>
              <p:blipFill>
                <a:blip r:embed="rId107"/>
                <a:stretch>
                  <a:fillRect/>
                </a:stretch>
              </p:blipFill>
              <p:spPr>
                <a:xfrm>
                  <a:off x="8915380" y="2379814"/>
                  <a:ext cx="10440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4" name="Ink 53">
                  <a:extLst>
                    <a:ext uri="{FF2B5EF4-FFF2-40B4-BE49-F238E27FC236}">
                      <a16:creationId xmlns:a16="http://schemas.microsoft.com/office/drawing/2014/main" id="{70DD1C66-066C-5DBD-047D-C2E28AF0EE9B}"/>
                    </a:ext>
                  </a:extLst>
                </p14:cNvPr>
                <p14:cNvContentPartPr/>
                <p14:nvPr/>
              </p14:nvContentPartPr>
              <p14:xfrm>
                <a:off x="8983780" y="3059494"/>
                <a:ext cx="360" cy="360"/>
              </p14:xfrm>
            </p:contentPart>
          </mc:Choice>
          <mc:Fallback xmlns="">
            <p:pic>
              <p:nvPicPr>
                <p:cNvPr id="54" name="Ink 53">
                  <a:extLst>
                    <a:ext uri="{FF2B5EF4-FFF2-40B4-BE49-F238E27FC236}">
                      <a16:creationId xmlns:a16="http://schemas.microsoft.com/office/drawing/2014/main" id="{70DD1C66-066C-5DBD-047D-C2E28AF0EE9B}"/>
                    </a:ext>
                  </a:extLst>
                </p:cNvPr>
                <p:cNvPicPr/>
                <p:nvPr/>
              </p:nvPicPr>
              <p:blipFill>
                <a:blip r:embed="rId103"/>
                <a:stretch>
                  <a:fillRect/>
                </a:stretch>
              </p:blipFill>
              <p:spPr>
                <a:xfrm>
                  <a:off x="8947780" y="3023854"/>
                  <a:ext cx="72000" cy="72000"/>
                </a:xfrm>
                <a:prstGeom prst="rect">
                  <a:avLst/>
                </a:prstGeom>
              </p:spPr>
            </p:pic>
          </mc:Fallback>
        </mc:AlternateContent>
      </p:grpSp>
      <p:grpSp>
        <p:nvGrpSpPr>
          <p:cNvPr id="62" name="Group 61">
            <a:extLst>
              <a:ext uri="{FF2B5EF4-FFF2-40B4-BE49-F238E27FC236}">
                <a16:creationId xmlns:a16="http://schemas.microsoft.com/office/drawing/2014/main" id="{C1B8EB75-1CE0-6FC0-FE79-7BC97B01DB3C}"/>
              </a:ext>
            </a:extLst>
          </p:cNvPr>
          <p:cNvGrpSpPr/>
          <p:nvPr/>
        </p:nvGrpSpPr>
        <p:grpSpPr>
          <a:xfrm>
            <a:off x="8987020" y="3191254"/>
            <a:ext cx="263880" cy="454320"/>
            <a:chOff x="8987020" y="3191254"/>
            <a:chExt cx="263880" cy="454320"/>
          </a:xfrm>
        </p:grpSpPr>
        <mc:AlternateContent xmlns:mc="http://schemas.openxmlformats.org/markup-compatibility/2006" xmlns:p14="http://schemas.microsoft.com/office/powerpoint/2010/main">
          <mc:Choice Requires="p14">
            <p:contentPart p14:bwMode="auto" r:id="rId109">
              <p14:nvContentPartPr>
                <p14:cNvPr id="58" name="Ink 57">
                  <a:extLst>
                    <a:ext uri="{FF2B5EF4-FFF2-40B4-BE49-F238E27FC236}">
                      <a16:creationId xmlns:a16="http://schemas.microsoft.com/office/drawing/2014/main" id="{F4217BD5-52AF-DF4A-1E94-B4098CB8B9B5}"/>
                    </a:ext>
                  </a:extLst>
                </p14:cNvPr>
                <p14:cNvContentPartPr/>
                <p14:nvPr/>
              </p14:nvContentPartPr>
              <p14:xfrm>
                <a:off x="8987020" y="3191254"/>
                <a:ext cx="360" cy="360"/>
              </p14:xfrm>
            </p:contentPart>
          </mc:Choice>
          <mc:Fallback xmlns="">
            <p:pic>
              <p:nvPicPr>
                <p:cNvPr id="58" name="Ink 57">
                  <a:extLst>
                    <a:ext uri="{FF2B5EF4-FFF2-40B4-BE49-F238E27FC236}">
                      <a16:creationId xmlns:a16="http://schemas.microsoft.com/office/drawing/2014/main" id="{F4217BD5-52AF-DF4A-1E94-B4098CB8B9B5}"/>
                    </a:ext>
                  </a:extLst>
                </p:cNvPr>
                <p:cNvPicPr/>
                <p:nvPr/>
              </p:nvPicPr>
              <p:blipFill>
                <a:blip r:embed="rId103"/>
                <a:stretch>
                  <a:fillRect/>
                </a:stretch>
              </p:blipFill>
              <p:spPr>
                <a:xfrm>
                  <a:off x="8951380" y="315561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DF2BB481-A64C-FBD6-F804-6C3D892FAF6D}"/>
                    </a:ext>
                  </a:extLst>
                </p14:cNvPr>
                <p14:cNvContentPartPr/>
                <p14:nvPr/>
              </p14:nvContentPartPr>
              <p14:xfrm>
                <a:off x="8987020" y="3244534"/>
                <a:ext cx="360" cy="360"/>
              </p14:xfrm>
            </p:contentPart>
          </mc:Choice>
          <mc:Fallback xmlns="">
            <p:pic>
              <p:nvPicPr>
                <p:cNvPr id="59" name="Ink 58">
                  <a:extLst>
                    <a:ext uri="{FF2B5EF4-FFF2-40B4-BE49-F238E27FC236}">
                      <a16:creationId xmlns:a16="http://schemas.microsoft.com/office/drawing/2014/main" id="{DF2BB481-A64C-FBD6-F804-6C3D892FAF6D}"/>
                    </a:ext>
                  </a:extLst>
                </p:cNvPr>
                <p:cNvPicPr/>
                <p:nvPr/>
              </p:nvPicPr>
              <p:blipFill>
                <a:blip r:embed="rId103"/>
                <a:stretch>
                  <a:fillRect/>
                </a:stretch>
              </p:blipFill>
              <p:spPr>
                <a:xfrm>
                  <a:off x="8951380" y="32088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Ink 60">
                  <a:extLst>
                    <a:ext uri="{FF2B5EF4-FFF2-40B4-BE49-F238E27FC236}">
                      <a16:creationId xmlns:a16="http://schemas.microsoft.com/office/drawing/2014/main" id="{D2E2A848-44E7-1ADC-B743-E4731357C784}"/>
                    </a:ext>
                  </a:extLst>
                </p14:cNvPr>
                <p14:cNvContentPartPr/>
                <p14:nvPr/>
              </p14:nvContentPartPr>
              <p14:xfrm>
                <a:off x="8993860" y="3265774"/>
                <a:ext cx="257040" cy="379800"/>
              </p14:xfrm>
            </p:contentPart>
          </mc:Choice>
          <mc:Fallback xmlns="">
            <p:pic>
              <p:nvPicPr>
                <p:cNvPr id="61" name="Ink 60">
                  <a:extLst>
                    <a:ext uri="{FF2B5EF4-FFF2-40B4-BE49-F238E27FC236}">
                      <a16:creationId xmlns:a16="http://schemas.microsoft.com/office/drawing/2014/main" id="{D2E2A848-44E7-1ADC-B743-E4731357C784}"/>
                    </a:ext>
                  </a:extLst>
                </p:cNvPr>
                <p:cNvPicPr/>
                <p:nvPr/>
              </p:nvPicPr>
              <p:blipFill>
                <a:blip r:embed="rId112"/>
                <a:stretch>
                  <a:fillRect/>
                </a:stretch>
              </p:blipFill>
              <p:spPr>
                <a:xfrm>
                  <a:off x="8958220" y="3230134"/>
                  <a:ext cx="328680" cy="45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3" name="Ink 62">
                <a:extLst>
                  <a:ext uri="{FF2B5EF4-FFF2-40B4-BE49-F238E27FC236}">
                    <a16:creationId xmlns:a16="http://schemas.microsoft.com/office/drawing/2014/main" id="{AC19D51F-0827-FB37-B37E-70F4BB267E5A}"/>
                  </a:ext>
                </a:extLst>
              </p14:cNvPr>
              <p14:cNvContentPartPr/>
              <p14:nvPr/>
            </p14:nvContentPartPr>
            <p14:xfrm>
              <a:off x="9300220" y="3559894"/>
              <a:ext cx="894240" cy="129600"/>
            </p14:xfrm>
          </p:contentPart>
        </mc:Choice>
        <mc:Fallback xmlns="">
          <p:pic>
            <p:nvPicPr>
              <p:cNvPr id="63" name="Ink 62">
                <a:extLst>
                  <a:ext uri="{FF2B5EF4-FFF2-40B4-BE49-F238E27FC236}">
                    <a16:creationId xmlns:a16="http://schemas.microsoft.com/office/drawing/2014/main" id="{AC19D51F-0827-FB37-B37E-70F4BB267E5A}"/>
                  </a:ext>
                </a:extLst>
              </p:cNvPr>
              <p:cNvPicPr/>
              <p:nvPr/>
            </p:nvPicPr>
            <p:blipFill>
              <a:blip r:embed="rId114"/>
              <a:stretch>
                <a:fillRect/>
              </a:stretch>
            </p:blipFill>
            <p:spPr>
              <a:xfrm>
                <a:off x="9264580" y="3524254"/>
                <a:ext cx="965880" cy="201240"/>
              </a:xfrm>
              <a:prstGeom prst="rect">
                <a:avLst/>
              </a:prstGeom>
            </p:spPr>
          </p:pic>
        </mc:Fallback>
      </mc:AlternateContent>
      <p:grpSp>
        <p:nvGrpSpPr>
          <p:cNvPr id="68" name="Group 67">
            <a:extLst>
              <a:ext uri="{FF2B5EF4-FFF2-40B4-BE49-F238E27FC236}">
                <a16:creationId xmlns:a16="http://schemas.microsoft.com/office/drawing/2014/main" id="{E28CBFD3-A89A-3E69-1BDB-26FB9A6644D2}"/>
              </a:ext>
            </a:extLst>
          </p:cNvPr>
          <p:cNvGrpSpPr/>
          <p:nvPr/>
        </p:nvGrpSpPr>
        <p:grpSpPr>
          <a:xfrm>
            <a:off x="10186180" y="3194854"/>
            <a:ext cx="28080" cy="327600"/>
            <a:chOff x="10186180" y="3194854"/>
            <a:chExt cx="28080" cy="327600"/>
          </a:xfrm>
        </p:grpSpPr>
        <mc:AlternateContent xmlns:mc="http://schemas.openxmlformats.org/markup-compatibility/2006" xmlns:p14="http://schemas.microsoft.com/office/powerpoint/2010/main">
          <mc:Choice Requires="p14">
            <p:contentPart p14:bwMode="auto" r:id="rId115">
              <p14:nvContentPartPr>
                <p14:cNvPr id="64" name="Ink 63">
                  <a:extLst>
                    <a:ext uri="{FF2B5EF4-FFF2-40B4-BE49-F238E27FC236}">
                      <a16:creationId xmlns:a16="http://schemas.microsoft.com/office/drawing/2014/main" id="{E7473B12-50C7-E558-6ADF-E40CB30B1CA3}"/>
                    </a:ext>
                  </a:extLst>
                </p14:cNvPr>
                <p14:cNvContentPartPr/>
                <p14:nvPr/>
              </p14:nvContentPartPr>
              <p14:xfrm>
                <a:off x="10186180" y="3236614"/>
                <a:ext cx="28080" cy="285840"/>
              </p14:xfrm>
            </p:contentPart>
          </mc:Choice>
          <mc:Fallback xmlns="">
            <p:pic>
              <p:nvPicPr>
                <p:cNvPr id="64" name="Ink 63">
                  <a:extLst>
                    <a:ext uri="{FF2B5EF4-FFF2-40B4-BE49-F238E27FC236}">
                      <a16:creationId xmlns:a16="http://schemas.microsoft.com/office/drawing/2014/main" id="{E7473B12-50C7-E558-6ADF-E40CB30B1CA3}"/>
                    </a:ext>
                  </a:extLst>
                </p:cNvPr>
                <p:cNvPicPr/>
                <p:nvPr/>
              </p:nvPicPr>
              <p:blipFill>
                <a:blip r:embed="rId116"/>
                <a:stretch>
                  <a:fillRect/>
                </a:stretch>
              </p:blipFill>
              <p:spPr>
                <a:xfrm>
                  <a:off x="10150540" y="3200614"/>
                  <a:ext cx="997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Ink 64">
                  <a:extLst>
                    <a:ext uri="{FF2B5EF4-FFF2-40B4-BE49-F238E27FC236}">
                      <a16:creationId xmlns:a16="http://schemas.microsoft.com/office/drawing/2014/main" id="{46F68D50-2BB3-66E3-DEE9-AE2E9BDC864F}"/>
                    </a:ext>
                  </a:extLst>
                </p14:cNvPr>
                <p14:cNvContentPartPr/>
                <p14:nvPr/>
              </p14:nvContentPartPr>
              <p14:xfrm>
                <a:off x="10189780" y="3202054"/>
                <a:ext cx="360" cy="360"/>
              </p14:xfrm>
            </p:contentPart>
          </mc:Choice>
          <mc:Fallback xmlns="">
            <p:pic>
              <p:nvPicPr>
                <p:cNvPr id="65" name="Ink 64">
                  <a:extLst>
                    <a:ext uri="{FF2B5EF4-FFF2-40B4-BE49-F238E27FC236}">
                      <a16:creationId xmlns:a16="http://schemas.microsoft.com/office/drawing/2014/main" id="{46F68D50-2BB3-66E3-DEE9-AE2E9BDC864F}"/>
                    </a:ext>
                  </a:extLst>
                </p:cNvPr>
                <p:cNvPicPr/>
                <p:nvPr/>
              </p:nvPicPr>
              <p:blipFill>
                <a:blip r:embed="rId103"/>
                <a:stretch>
                  <a:fillRect/>
                </a:stretch>
              </p:blipFill>
              <p:spPr>
                <a:xfrm>
                  <a:off x="10154140" y="31660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35BD5E97-CADF-74C6-9ECE-08DA70589990}"/>
                    </a:ext>
                  </a:extLst>
                </p14:cNvPr>
                <p14:cNvContentPartPr/>
                <p14:nvPr/>
              </p14:nvContentPartPr>
              <p14:xfrm>
                <a:off x="10189780" y="3194854"/>
                <a:ext cx="360" cy="360"/>
              </p14:xfrm>
            </p:contentPart>
          </mc:Choice>
          <mc:Fallback xmlns="">
            <p:pic>
              <p:nvPicPr>
                <p:cNvPr id="67" name="Ink 66">
                  <a:extLst>
                    <a:ext uri="{FF2B5EF4-FFF2-40B4-BE49-F238E27FC236}">
                      <a16:creationId xmlns:a16="http://schemas.microsoft.com/office/drawing/2014/main" id="{35BD5E97-CADF-74C6-9ECE-08DA70589990}"/>
                    </a:ext>
                  </a:extLst>
                </p:cNvPr>
                <p:cNvPicPr/>
                <p:nvPr/>
              </p:nvPicPr>
              <p:blipFill>
                <a:blip r:embed="rId103"/>
                <a:stretch>
                  <a:fillRect/>
                </a:stretch>
              </p:blipFill>
              <p:spPr>
                <a:xfrm>
                  <a:off x="10154140" y="3158854"/>
                  <a:ext cx="72000" cy="72000"/>
                </a:xfrm>
                <a:prstGeom prst="rect">
                  <a:avLst/>
                </a:prstGeom>
              </p:spPr>
            </p:pic>
          </mc:Fallback>
        </mc:AlternateContent>
      </p:grpSp>
      <p:grpSp>
        <p:nvGrpSpPr>
          <p:cNvPr id="74" name="Group 73">
            <a:extLst>
              <a:ext uri="{FF2B5EF4-FFF2-40B4-BE49-F238E27FC236}">
                <a16:creationId xmlns:a16="http://schemas.microsoft.com/office/drawing/2014/main" id="{D8722383-82E9-41B4-C909-EE1A0950CF53}"/>
              </a:ext>
            </a:extLst>
          </p:cNvPr>
          <p:cNvGrpSpPr/>
          <p:nvPr/>
        </p:nvGrpSpPr>
        <p:grpSpPr>
          <a:xfrm>
            <a:off x="10189780" y="2813974"/>
            <a:ext cx="14760" cy="245880"/>
            <a:chOff x="10189780" y="2813974"/>
            <a:chExt cx="14760" cy="245880"/>
          </a:xfrm>
        </p:grpSpPr>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00254A27-1664-4F53-BB3E-E9D5CF49191A}"/>
                    </a:ext>
                  </a:extLst>
                </p14:cNvPr>
                <p14:cNvContentPartPr/>
                <p14:nvPr/>
              </p14:nvContentPartPr>
              <p14:xfrm>
                <a:off x="10189780" y="3020614"/>
                <a:ext cx="360" cy="360"/>
              </p14:xfrm>
            </p:contentPart>
          </mc:Choice>
          <mc:Fallback xmlns="">
            <p:pic>
              <p:nvPicPr>
                <p:cNvPr id="69" name="Ink 68">
                  <a:extLst>
                    <a:ext uri="{FF2B5EF4-FFF2-40B4-BE49-F238E27FC236}">
                      <a16:creationId xmlns:a16="http://schemas.microsoft.com/office/drawing/2014/main" id="{00254A27-1664-4F53-BB3E-E9D5CF49191A}"/>
                    </a:ext>
                  </a:extLst>
                </p:cNvPr>
                <p:cNvPicPr/>
                <p:nvPr/>
              </p:nvPicPr>
              <p:blipFill>
                <a:blip r:embed="rId103"/>
                <a:stretch>
                  <a:fillRect/>
                </a:stretch>
              </p:blipFill>
              <p:spPr>
                <a:xfrm>
                  <a:off x="10154140" y="298461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E4134652-4D27-A3B3-8CFC-EA46F7301EDB}"/>
                    </a:ext>
                  </a:extLst>
                </p14:cNvPr>
                <p14:cNvContentPartPr/>
                <p14:nvPr/>
              </p14:nvContentPartPr>
              <p14:xfrm>
                <a:off x="10193380" y="3052654"/>
                <a:ext cx="360" cy="360"/>
              </p14:xfrm>
            </p:contentPart>
          </mc:Choice>
          <mc:Fallback xmlns="">
            <p:pic>
              <p:nvPicPr>
                <p:cNvPr id="70" name="Ink 69">
                  <a:extLst>
                    <a:ext uri="{FF2B5EF4-FFF2-40B4-BE49-F238E27FC236}">
                      <a16:creationId xmlns:a16="http://schemas.microsoft.com/office/drawing/2014/main" id="{E4134652-4D27-A3B3-8CFC-EA46F7301EDB}"/>
                    </a:ext>
                  </a:extLst>
                </p:cNvPr>
                <p:cNvPicPr/>
                <p:nvPr/>
              </p:nvPicPr>
              <p:blipFill>
                <a:blip r:embed="rId103"/>
                <a:stretch>
                  <a:fillRect/>
                </a:stretch>
              </p:blipFill>
              <p:spPr>
                <a:xfrm>
                  <a:off x="10157380" y="30166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2" name="Ink 71">
                  <a:extLst>
                    <a:ext uri="{FF2B5EF4-FFF2-40B4-BE49-F238E27FC236}">
                      <a16:creationId xmlns:a16="http://schemas.microsoft.com/office/drawing/2014/main" id="{9A18B859-E938-FD74-AC8F-2D5298439981}"/>
                    </a:ext>
                  </a:extLst>
                </p14:cNvPr>
                <p14:cNvContentPartPr/>
                <p14:nvPr/>
              </p14:nvContentPartPr>
              <p14:xfrm>
                <a:off x="10193380" y="3059494"/>
                <a:ext cx="360" cy="360"/>
              </p14:xfrm>
            </p:contentPart>
          </mc:Choice>
          <mc:Fallback xmlns="">
            <p:pic>
              <p:nvPicPr>
                <p:cNvPr id="72" name="Ink 71">
                  <a:extLst>
                    <a:ext uri="{FF2B5EF4-FFF2-40B4-BE49-F238E27FC236}">
                      <a16:creationId xmlns:a16="http://schemas.microsoft.com/office/drawing/2014/main" id="{9A18B859-E938-FD74-AC8F-2D5298439981}"/>
                    </a:ext>
                  </a:extLst>
                </p:cNvPr>
                <p:cNvPicPr/>
                <p:nvPr/>
              </p:nvPicPr>
              <p:blipFill>
                <a:blip r:embed="rId103"/>
                <a:stretch>
                  <a:fillRect/>
                </a:stretch>
              </p:blipFill>
              <p:spPr>
                <a:xfrm>
                  <a:off x="10157380" y="30238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7BB79395-8B3F-5372-6AAC-135BB0D1278F}"/>
                    </a:ext>
                  </a:extLst>
                </p14:cNvPr>
                <p14:cNvContentPartPr/>
                <p14:nvPr/>
              </p14:nvContentPartPr>
              <p14:xfrm>
                <a:off x="10193380" y="2813974"/>
                <a:ext cx="11160" cy="203400"/>
              </p14:xfrm>
            </p:contentPart>
          </mc:Choice>
          <mc:Fallback xmlns="">
            <p:pic>
              <p:nvPicPr>
                <p:cNvPr id="73" name="Ink 72">
                  <a:extLst>
                    <a:ext uri="{FF2B5EF4-FFF2-40B4-BE49-F238E27FC236}">
                      <a16:creationId xmlns:a16="http://schemas.microsoft.com/office/drawing/2014/main" id="{7BB79395-8B3F-5372-6AAC-135BB0D1278F}"/>
                    </a:ext>
                  </a:extLst>
                </p:cNvPr>
                <p:cNvPicPr/>
                <p:nvPr/>
              </p:nvPicPr>
              <p:blipFill>
                <a:blip r:embed="rId123"/>
                <a:stretch>
                  <a:fillRect/>
                </a:stretch>
              </p:blipFill>
              <p:spPr>
                <a:xfrm>
                  <a:off x="10157380" y="2777974"/>
                  <a:ext cx="82800" cy="27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CED5C500-9124-0EA2-8429-0ED3638F959B}"/>
                  </a:ext>
                </a:extLst>
              </p14:cNvPr>
              <p14:cNvContentPartPr/>
              <p14:nvPr/>
            </p14:nvContentPartPr>
            <p14:xfrm>
              <a:off x="10168540" y="2071654"/>
              <a:ext cx="51120" cy="735840"/>
            </p14:xfrm>
          </p:contentPart>
        </mc:Choice>
        <mc:Fallback xmlns="">
          <p:pic>
            <p:nvPicPr>
              <p:cNvPr id="75" name="Ink 74">
                <a:extLst>
                  <a:ext uri="{FF2B5EF4-FFF2-40B4-BE49-F238E27FC236}">
                    <a16:creationId xmlns:a16="http://schemas.microsoft.com/office/drawing/2014/main" id="{CED5C500-9124-0EA2-8429-0ED3638F959B}"/>
                  </a:ext>
                </a:extLst>
              </p:cNvPr>
              <p:cNvPicPr/>
              <p:nvPr/>
            </p:nvPicPr>
            <p:blipFill>
              <a:blip r:embed="rId125"/>
              <a:stretch>
                <a:fillRect/>
              </a:stretch>
            </p:blipFill>
            <p:spPr>
              <a:xfrm>
                <a:off x="10132540" y="2035654"/>
                <a:ext cx="12276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DF431A49-CF69-7899-B106-B10A0ED0D4A0}"/>
                  </a:ext>
                </a:extLst>
              </p14:cNvPr>
              <p14:cNvContentPartPr/>
              <p14:nvPr/>
            </p14:nvContentPartPr>
            <p14:xfrm>
              <a:off x="9445300" y="2066974"/>
              <a:ext cx="202680" cy="793800"/>
            </p14:xfrm>
          </p:contentPart>
        </mc:Choice>
        <mc:Fallback xmlns="">
          <p:pic>
            <p:nvPicPr>
              <p:cNvPr id="76" name="Ink 75">
                <a:extLst>
                  <a:ext uri="{FF2B5EF4-FFF2-40B4-BE49-F238E27FC236}">
                    <a16:creationId xmlns:a16="http://schemas.microsoft.com/office/drawing/2014/main" id="{DF431A49-CF69-7899-B106-B10A0ED0D4A0}"/>
                  </a:ext>
                </a:extLst>
              </p:cNvPr>
              <p:cNvPicPr/>
              <p:nvPr/>
            </p:nvPicPr>
            <p:blipFill>
              <a:blip r:embed="rId127"/>
              <a:stretch>
                <a:fillRect/>
              </a:stretch>
            </p:blipFill>
            <p:spPr>
              <a:xfrm>
                <a:off x="9409300" y="2031334"/>
                <a:ext cx="274320" cy="865440"/>
              </a:xfrm>
              <a:prstGeom prst="rect">
                <a:avLst/>
              </a:prstGeom>
            </p:spPr>
          </p:pic>
        </mc:Fallback>
      </mc:AlternateContent>
      <p:grpSp>
        <p:nvGrpSpPr>
          <p:cNvPr id="205" name="Group 204">
            <a:extLst>
              <a:ext uri="{FF2B5EF4-FFF2-40B4-BE49-F238E27FC236}">
                <a16:creationId xmlns:a16="http://schemas.microsoft.com/office/drawing/2014/main" id="{E6A8E541-D15B-1AC1-D292-009883F958F6}"/>
              </a:ext>
            </a:extLst>
          </p:cNvPr>
          <p:cNvGrpSpPr/>
          <p:nvPr/>
        </p:nvGrpSpPr>
        <p:grpSpPr>
          <a:xfrm>
            <a:off x="9570580" y="2881654"/>
            <a:ext cx="21240" cy="178200"/>
            <a:chOff x="9570580" y="2881654"/>
            <a:chExt cx="21240" cy="178200"/>
          </a:xfrm>
        </p:grpSpPr>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A97B74EF-FC74-08E8-CE40-7CD79A96F7E8}"/>
                    </a:ext>
                  </a:extLst>
                </p14:cNvPr>
                <p14:cNvContentPartPr/>
                <p14:nvPr/>
              </p14:nvContentPartPr>
              <p14:xfrm>
                <a:off x="9570580" y="2881654"/>
                <a:ext cx="21240" cy="174240"/>
              </p14:xfrm>
            </p:contentPart>
          </mc:Choice>
          <mc:Fallback xmlns="">
            <p:pic>
              <p:nvPicPr>
                <p:cNvPr id="77" name="Ink 76">
                  <a:extLst>
                    <a:ext uri="{FF2B5EF4-FFF2-40B4-BE49-F238E27FC236}">
                      <a16:creationId xmlns:a16="http://schemas.microsoft.com/office/drawing/2014/main" id="{A97B74EF-FC74-08E8-CE40-7CD79A96F7E8}"/>
                    </a:ext>
                  </a:extLst>
                </p:cNvPr>
                <p:cNvPicPr/>
                <p:nvPr/>
              </p:nvPicPr>
              <p:blipFill>
                <a:blip r:embed="rId129"/>
                <a:stretch>
                  <a:fillRect/>
                </a:stretch>
              </p:blipFill>
              <p:spPr>
                <a:xfrm>
                  <a:off x="9534940" y="2846014"/>
                  <a:ext cx="928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4BC3AB80-4886-7131-2446-33E1627B0DA6}"/>
                    </a:ext>
                  </a:extLst>
                </p14:cNvPr>
                <p14:cNvContentPartPr/>
                <p14:nvPr/>
              </p14:nvContentPartPr>
              <p14:xfrm>
                <a:off x="9581380" y="3059494"/>
                <a:ext cx="360" cy="360"/>
              </p14:xfrm>
            </p:contentPart>
          </mc:Choice>
          <mc:Fallback xmlns="">
            <p:pic>
              <p:nvPicPr>
                <p:cNvPr id="78" name="Ink 77">
                  <a:extLst>
                    <a:ext uri="{FF2B5EF4-FFF2-40B4-BE49-F238E27FC236}">
                      <a16:creationId xmlns:a16="http://schemas.microsoft.com/office/drawing/2014/main" id="{4BC3AB80-4886-7131-2446-33E1627B0DA6}"/>
                    </a:ext>
                  </a:extLst>
                </p:cNvPr>
                <p:cNvPicPr/>
                <p:nvPr/>
              </p:nvPicPr>
              <p:blipFill>
                <a:blip r:embed="rId103"/>
                <a:stretch>
                  <a:fillRect/>
                </a:stretch>
              </p:blipFill>
              <p:spPr>
                <a:xfrm>
                  <a:off x="9545740" y="3023854"/>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206" name="Ink 205">
                <a:extLst>
                  <a:ext uri="{FF2B5EF4-FFF2-40B4-BE49-F238E27FC236}">
                    <a16:creationId xmlns:a16="http://schemas.microsoft.com/office/drawing/2014/main" id="{0A34339D-CCAA-C0C1-C1E0-466E13D007D1}"/>
                  </a:ext>
                </a:extLst>
              </p14:cNvPr>
              <p14:cNvContentPartPr/>
              <p14:nvPr/>
            </p14:nvContentPartPr>
            <p14:xfrm>
              <a:off x="9716740" y="2422654"/>
              <a:ext cx="396360" cy="252720"/>
            </p14:xfrm>
          </p:contentPart>
        </mc:Choice>
        <mc:Fallback xmlns="">
          <p:pic>
            <p:nvPicPr>
              <p:cNvPr id="206" name="Ink 205">
                <a:extLst>
                  <a:ext uri="{FF2B5EF4-FFF2-40B4-BE49-F238E27FC236}">
                    <a16:creationId xmlns:a16="http://schemas.microsoft.com/office/drawing/2014/main" id="{0A34339D-CCAA-C0C1-C1E0-466E13D007D1}"/>
                  </a:ext>
                </a:extLst>
              </p:cNvPr>
              <p:cNvPicPr/>
              <p:nvPr/>
            </p:nvPicPr>
            <p:blipFill>
              <a:blip r:embed="rId132"/>
              <a:stretch>
                <a:fillRect/>
              </a:stretch>
            </p:blipFill>
            <p:spPr>
              <a:xfrm>
                <a:off x="9680740" y="2387014"/>
                <a:ext cx="468000" cy="324360"/>
              </a:xfrm>
              <a:prstGeom prst="rect">
                <a:avLst/>
              </a:prstGeom>
            </p:spPr>
          </p:pic>
        </mc:Fallback>
      </mc:AlternateContent>
    </p:spTree>
    <p:extLst>
      <p:ext uri="{BB962C8B-B14F-4D97-AF65-F5344CB8AC3E}">
        <p14:creationId xmlns:p14="http://schemas.microsoft.com/office/powerpoint/2010/main" val="808614444"/>
      </p:ext>
    </p:extLst>
  </p:cSld>
  <p:clrMapOvr>
    <a:masterClrMapping/>
  </p:clrMapOvr>
</p:sld>
</file>

<file path=ppt/theme/theme1.xml><?xml version="1.0" encoding="utf-8"?>
<a:theme xmlns:a="http://schemas.openxmlformats.org/drawingml/2006/main" name="GEA Corporate 2022 Theme">
  <a:themeElements>
    <a:clrScheme name="Custom 4">
      <a:dk1>
        <a:srgbClr val="000000"/>
      </a:dk1>
      <a:lt1>
        <a:srgbClr val="FFFFFF"/>
      </a:lt1>
      <a:dk2>
        <a:srgbClr val="166097"/>
      </a:dk2>
      <a:lt2>
        <a:srgbClr val="DAD8D6"/>
      </a:lt2>
      <a:accent1>
        <a:srgbClr val="0D406B"/>
      </a:accent1>
      <a:accent2>
        <a:srgbClr val="F47C43"/>
      </a:accent2>
      <a:accent3>
        <a:srgbClr val="63CCC7"/>
      </a:accent3>
      <a:accent4>
        <a:srgbClr val="257FC1"/>
      </a:accent4>
      <a:accent5>
        <a:srgbClr val="0060AB"/>
      </a:accent5>
      <a:accent6>
        <a:srgbClr val="989999"/>
      </a:accent6>
      <a:hlink>
        <a:srgbClr val="FFFCFB"/>
      </a:hlink>
      <a:folHlink>
        <a:srgbClr val="98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A Branded Template" id="{091798C4-1C15-F14C-81D1-64076AA781AE}" vid="{E89FE1D9-99F8-E24E-96E3-2814AA5FCF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2893839FAC064C9142DB720900510D" ma:contentTypeVersion="13" ma:contentTypeDescription="Create a new document." ma:contentTypeScope="" ma:versionID="24147795121c1213d6705601d4e2581c">
  <xsd:schema xmlns:xsd="http://www.w3.org/2001/XMLSchema" xmlns:xs="http://www.w3.org/2001/XMLSchema" xmlns:p="http://schemas.microsoft.com/office/2006/metadata/properties" xmlns:ns2="82679ade-bd3b-4ed2-99e4-f217d0012a28" xmlns:ns3="2a0f28b4-1ed5-4268-b146-4e24ffb11247" targetNamespace="http://schemas.microsoft.com/office/2006/metadata/properties" ma:root="true" ma:fieldsID="67bd66875e8d04a86e062b001740de96" ns2:_="" ns3:_="">
    <xsd:import namespace="82679ade-bd3b-4ed2-99e4-f217d0012a28"/>
    <xsd:import namespace="2a0f28b4-1ed5-4268-b146-4e24ffb1124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679ade-bd3b-4ed2-99e4-f217d0012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0bb0518-6861-4ab7-9b7a-50bac02d8e7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0f28b4-1ed5-4268-b146-4e24ffb1124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61ca4373-fc84-4b02-a167-87ad266d2b49}" ma:internalName="TaxCatchAll" ma:showField="CatchAllData" ma:web="2a0f28b4-1ed5-4268-b146-4e24ffb11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a0f28b4-1ed5-4268-b146-4e24ffb11247" xsi:nil="true"/>
    <lcf76f155ced4ddcb4097134ff3c332f xmlns="82679ade-bd3b-4ed2-99e4-f217d0012a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4A74C8-CB90-4245-8087-A1C350CD2A3D}">
  <ds:schemaRefs>
    <ds:schemaRef ds:uri="http://schemas.microsoft.com/sharepoint/v3/contenttype/forms"/>
  </ds:schemaRefs>
</ds:datastoreItem>
</file>

<file path=customXml/itemProps2.xml><?xml version="1.0" encoding="utf-8"?>
<ds:datastoreItem xmlns:ds="http://schemas.openxmlformats.org/officeDocument/2006/customXml" ds:itemID="{3514A6FB-801E-4BEE-9134-260C035FCE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679ade-bd3b-4ed2-99e4-f217d0012a28"/>
    <ds:schemaRef ds:uri="2a0f28b4-1ed5-4268-b146-4e24ffb11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8ECD35-12BC-4F2F-96CE-0D46D34CD122}">
  <ds:schemaRefs>
    <ds:schemaRef ds:uri="http://schemas.microsoft.com/office/2006/metadata/properties"/>
    <ds:schemaRef ds:uri="http://schemas.microsoft.com/office/infopath/2007/PartnerControls"/>
    <ds:schemaRef ds:uri="2a0f28b4-1ed5-4268-b146-4e24ffb11247"/>
    <ds:schemaRef ds:uri="82679ade-bd3b-4ed2-99e4-f217d0012a28"/>
  </ds:schemaRefs>
</ds:datastoreItem>
</file>

<file path=docProps/app.xml><?xml version="1.0" encoding="utf-8"?>
<Properties xmlns="http://schemas.openxmlformats.org/officeDocument/2006/extended-properties" xmlns:vt="http://schemas.openxmlformats.org/officeDocument/2006/docPropsVTypes">
  <Template>GEA Branded Template</Template>
  <TotalTime>5117</TotalTime>
  <Words>1521</Words>
  <Application>Microsoft Office PowerPoint</Application>
  <PresentationFormat>Widescreen</PresentationFormat>
  <Paragraphs>192</Paragraphs>
  <Slides>27</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27</vt:i4>
      </vt:variant>
    </vt:vector>
  </HeadingPairs>
  <TitlesOfParts>
    <vt:vector size="37" baseType="lpstr">
      <vt:lpstr>Arial</vt:lpstr>
      <vt:lpstr>Arial Black</vt:lpstr>
      <vt:lpstr>Calibri</vt:lpstr>
      <vt:lpstr>Cambria Math</vt:lpstr>
      <vt:lpstr>Georgia</vt:lpstr>
      <vt:lpstr>Wingdings</vt:lpstr>
      <vt:lpstr>GEA Corporate 2022 Theme</vt:lpstr>
      <vt:lpstr>Acrobat Document</vt:lpstr>
      <vt:lpstr>Worksheet</vt:lpstr>
      <vt:lpstr>Macro-Enabled Worksheet</vt:lpstr>
      <vt:lpstr>EMI Noise Impedance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lpstr>PowerPoint Presentation</vt:lpstr>
      <vt:lpstr>PowerPoint Presentation</vt:lpstr>
      <vt:lpstr>PowerPoint Presentation</vt:lpstr>
      <vt:lpstr>PowerPoint Presentation</vt:lpstr>
      <vt:lpstr>PowerPoint Presentation</vt:lpstr>
    </vt:vector>
  </TitlesOfParts>
  <Company>GE Appliances, a Haier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Goes Here</dc:title>
  <dc:creator>Keeley, Abel (GE Appliances, Haier)</dc:creator>
  <cp:lastModifiedBy>Epps, Alex (GE Appliances, Haier)</cp:lastModifiedBy>
  <cp:revision>6</cp:revision>
  <dcterms:created xsi:type="dcterms:W3CDTF">2024-01-08T16:57:22Z</dcterms:created>
  <dcterms:modified xsi:type="dcterms:W3CDTF">2024-03-08T13:43:54Z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0x010100112893839FAC064C9142DB720900510D</vt:lpwstr>
  </property>
</Properties>
</file>